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6" r:id="rId1"/>
    <p:sldMasterId id="2147483657" r:id="rId2"/>
  </p:sldMasterIdLst>
  <p:notesMasterIdLst>
    <p:notesMasterId r:id="rId20"/>
  </p:notesMasterIdLst>
  <p:sldIdLst>
    <p:sldId id="256" r:id="rId3"/>
    <p:sldId id="257" r:id="rId4"/>
    <p:sldId id="258" r:id="rId5"/>
    <p:sldId id="259" r:id="rId6"/>
    <p:sldId id="262" r:id="rId7"/>
    <p:sldId id="263" r:id="rId8"/>
    <p:sldId id="264" r:id="rId9"/>
    <p:sldId id="265" r:id="rId10"/>
    <p:sldId id="266" r:id="rId11"/>
    <p:sldId id="267" r:id="rId12"/>
    <p:sldId id="268" r:id="rId13"/>
    <p:sldId id="276" r:id="rId14"/>
    <p:sldId id="272" r:id="rId15"/>
    <p:sldId id="273" r:id="rId16"/>
    <p:sldId id="274" r:id="rId17"/>
    <p:sldId id="275" r:id="rId18"/>
    <p:sldId id="270" r:id="rId19"/>
  </p:sldIdLst>
  <p:sldSz cx="12192000" cy="6858000"/>
  <p:notesSz cx="6858000" cy="135255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539B755-F722-593D-BEAE-02F785FA6FDA}" v="18" dt="2019-01-07T21:30:35.52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2" autoAdjust="0"/>
    <p:restoredTop sz="88923" autoAdjust="0"/>
  </p:normalViewPr>
  <p:slideViewPr>
    <p:cSldViewPr snapToGrid="0">
      <p:cViewPr varScale="1">
        <p:scale>
          <a:sx n="64" d="100"/>
          <a:sy n="64" d="100"/>
        </p:scale>
        <p:origin x="954" y="78"/>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99" d="100"/>
          <a:sy n="99" d="100"/>
        </p:scale>
        <p:origin x="3570" y="9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microsoft.com/office/2015/10/relationships/revisionInfo" Target="revisionInfo.xml"/><Relationship Id="rId3" Type="http://schemas.openxmlformats.org/officeDocument/2006/relationships/slide" Target="slides/slide1.xml"/><Relationship Id="rId21"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microsoft.com/office/2016/11/relationships/changesInfo" Target="changesInfos/changesInfo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ugrul Yatagan" userId="S::tugrul.yatagan@maximintegrated.com::e2a2e583-d3c6-4349-93f6-c8aa06ea7f75" providerId="AD" clId="Web-{0539B755-F722-593D-BEAE-02F785FA6FDA}"/>
    <pc:docChg chg="modSld">
      <pc:chgData name="Tugrul Yatagan" userId="S::tugrul.yatagan@maximintegrated.com::e2a2e583-d3c6-4349-93f6-c8aa06ea7f75" providerId="AD" clId="Web-{0539B755-F722-593D-BEAE-02F785FA6FDA}" dt="2019-01-07T21:38:56.873" v="1617"/>
      <pc:docMkLst>
        <pc:docMk/>
      </pc:docMkLst>
      <pc:sldChg chg="delSp modSp modNotes">
        <pc:chgData name="Tugrul Yatagan" userId="S::tugrul.yatagan@maximintegrated.com::e2a2e583-d3c6-4349-93f6-c8aa06ea7f75" providerId="AD" clId="Web-{0539B755-F722-593D-BEAE-02F785FA6FDA}" dt="2019-01-07T21:33:52.634" v="1582" actId="20577"/>
        <pc:sldMkLst>
          <pc:docMk/>
          <pc:sldMk cId="0" sldId="258"/>
        </pc:sldMkLst>
        <pc:spChg chg="mod">
          <ac:chgData name="Tugrul Yatagan" userId="S::tugrul.yatagan@maximintegrated.com::e2a2e583-d3c6-4349-93f6-c8aa06ea7f75" providerId="AD" clId="Web-{0539B755-F722-593D-BEAE-02F785FA6FDA}" dt="2019-01-07T17:43:15.745" v="2" actId="20577"/>
          <ac:spMkLst>
            <pc:docMk/>
            <pc:sldMk cId="0" sldId="258"/>
            <ac:spMk id="143" creationId="{00000000-0000-0000-0000-000000000000}"/>
          </ac:spMkLst>
        </pc:spChg>
        <pc:spChg chg="mod">
          <ac:chgData name="Tugrul Yatagan" userId="S::tugrul.yatagan@maximintegrated.com::e2a2e583-d3c6-4349-93f6-c8aa06ea7f75" providerId="AD" clId="Web-{0539B755-F722-593D-BEAE-02F785FA6FDA}" dt="2019-01-07T19:51:55.904" v="807" actId="20577"/>
          <ac:spMkLst>
            <pc:docMk/>
            <pc:sldMk cId="0" sldId="258"/>
            <ac:spMk id="144" creationId="{00000000-0000-0000-0000-000000000000}"/>
          </ac:spMkLst>
        </pc:spChg>
        <pc:spChg chg="mod">
          <ac:chgData name="Tugrul Yatagan" userId="S::tugrul.yatagan@maximintegrated.com::e2a2e583-d3c6-4349-93f6-c8aa06ea7f75" providerId="AD" clId="Web-{0539B755-F722-593D-BEAE-02F785FA6FDA}" dt="2019-01-07T21:33:52.634" v="1582" actId="20577"/>
          <ac:spMkLst>
            <pc:docMk/>
            <pc:sldMk cId="0" sldId="258"/>
            <ac:spMk id="150" creationId="{00000000-0000-0000-0000-000000000000}"/>
          </ac:spMkLst>
        </pc:spChg>
        <pc:spChg chg="mod">
          <ac:chgData name="Tugrul Yatagan" userId="S::tugrul.yatagan@maximintegrated.com::e2a2e583-d3c6-4349-93f6-c8aa06ea7f75" providerId="AD" clId="Web-{0539B755-F722-593D-BEAE-02F785FA6FDA}" dt="2019-01-07T20:46:08.998" v="1189" actId="1076"/>
          <ac:spMkLst>
            <pc:docMk/>
            <pc:sldMk cId="0" sldId="258"/>
            <ac:spMk id="152" creationId="{00000000-0000-0000-0000-000000000000}"/>
          </ac:spMkLst>
        </pc:spChg>
        <pc:spChg chg="mod">
          <ac:chgData name="Tugrul Yatagan" userId="S::tugrul.yatagan@maximintegrated.com::e2a2e583-d3c6-4349-93f6-c8aa06ea7f75" providerId="AD" clId="Web-{0539B755-F722-593D-BEAE-02F785FA6FDA}" dt="2019-01-07T19:02:19.157" v="560" actId="20577"/>
          <ac:spMkLst>
            <pc:docMk/>
            <pc:sldMk cId="0" sldId="258"/>
            <ac:spMk id="153" creationId="{00000000-0000-0000-0000-000000000000}"/>
          </ac:spMkLst>
        </pc:spChg>
        <pc:spChg chg="del mod">
          <ac:chgData name="Tugrul Yatagan" userId="S::tugrul.yatagan@maximintegrated.com::e2a2e583-d3c6-4349-93f6-c8aa06ea7f75" providerId="AD" clId="Web-{0539B755-F722-593D-BEAE-02F785FA6FDA}" dt="2019-01-07T19:01:47.579" v="540"/>
          <ac:spMkLst>
            <pc:docMk/>
            <pc:sldMk cId="0" sldId="258"/>
            <ac:spMk id="154" creationId="{00000000-0000-0000-0000-000000000000}"/>
          </ac:spMkLst>
        </pc:spChg>
        <pc:picChg chg="mod">
          <ac:chgData name="Tugrul Yatagan" userId="S::tugrul.yatagan@maximintegrated.com::e2a2e583-d3c6-4349-93f6-c8aa06ea7f75" providerId="AD" clId="Web-{0539B755-F722-593D-BEAE-02F785FA6FDA}" dt="2019-01-07T20:46:05.608" v="1188" actId="1076"/>
          <ac:picMkLst>
            <pc:docMk/>
            <pc:sldMk cId="0" sldId="258"/>
            <ac:picMk id="148" creationId="{00000000-0000-0000-0000-000000000000}"/>
          </ac:picMkLst>
        </pc:picChg>
      </pc:sldChg>
      <pc:sldChg chg="modSp">
        <pc:chgData name="Tugrul Yatagan" userId="S::tugrul.yatagan@maximintegrated.com::e2a2e583-d3c6-4349-93f6-c8aa06ea7f75" providerId="AD" clId="Web-{0539B755-F722-593D-BEAE-02F785FA6FDA}" dt="2019-01-07T21:34:12.135" v="1590" actId="20577"/>
        <pc:sldMkLst>
          <pc:docMk/>
          <pc:sldMk cId="0" sldId="259"/>
        </pc:sldMkLst>
        <pc:spChg chg="mod">
          <ac:chgData name="Tugrul Yatagan" userId="S::tugrul.yatagan@maximintegrated.com::e2a2e583-d3c6-4349-93f6-c8aa06ea7f75" providerId="AD" clId="Web-{0539B755-F722-593D-BEAE-02F785FA6FDA}" dt="2019-01-07T17:43:04.807" v="0" actId="20577"/>
          <ac:spMkLst>
            <pc:docMk/>
            <pc:sldMk cId="0" sldId="259"/>
            <ac:spMk id="160" creationId="{00000000-0000-0000-0000-000000000000}"/>
          </ac:spMkLst>
        </pc:spChg>
        <pc:spChg chg="mod">
          <ac:chgData name="Tugrul Yatagan" userId="S::tugrul.yatagan@maximintegrated.com::e2a2e583-d3c6-4349-93f6-c8aa06ea7f75" providerId="AD" clId="Web-{0539B755-F722-593D-BEAE-02F785FA6FDA}" dt="2019-01-07T21:34:12.135" v="1590" actId="20577"/>
          <ac:spMkLst>
            <pc:docMk/>
            <pc:sldMk cId="0" sldId="259"/>
            <ac:spMk id="161" creationId="{00000000-0000-0000-0000-000000000000}"/>
          </ac:spMkLst>
        </pc:spChg>
        <pc:spChg chg="mod">
          <ac:chgData name="Tugrul Yatagan" userId="S::tugrul.yatagan@maximintegrated.com::e2a2e583-d3c6-4349-93f6-c8aa06ea7f75" providerId="AD" clId="Web-{0539B755-F722-593D-BEAE-02F785FA6FDA}" dt="2019-01-07T20:45:49.529" v="1185" actId="1076"/>
          <ac:spMkLst>
            <pc:docMk/>
            <pc:sldMk cId="0" sldId="259"/>
            <ac:spMk id="164" creationId="{00000000-0000-0000-0000-000000000000}"/>
          </ac:spMkLst>
        </pc:spChg>
        <pc:picChg chg="mod">
          <ac:chgData name="Tugrul Yatagan" userId="S::tugrul.yatagan@maximintegrated.com::e2a2e583-d3c6-4349-93f6-c8aa06ea7f75" providerId="AD" clId="Web-{0539B755-F722-593D-BEAE-02F785FA6FDA}" dt="2019-01-07T20:45:45.498" v="1184" actId="1076"/>
          <ac:picMkLst>
            <pc:docMk/>
            <pc:sldMk cId="0" sldId="259"/>
            <ac:picMk id="163" creationId="{00000000-0000-0000-0000-000000000000}"/>
          </ac:picMkLst>
        </pc:picChg>
      </pc:sldChg>
      <pc:sldChg chg="modSp modNotes">
        <pc:chgData name="Tugrul Yatagan" userId="S::tugrul.yatagan@maximintegrated.com::e2a2e583-d3c6-4349-93f6-c8aa06ea7f75" providerId="AD" clId="Web-{0539B755-F722-593D-BEAE-02F785FA6FDA}" dt="2019-01-07T21:18:31.917" v="1425" actId="20577"/>
        <pc:sldMkLst>
          <pc:docMk/>
          <pc:sldMk cId="0" sldId="262"/>
        </pc:sldMkLst>
        <pc:spChg chg="mod">
          <ac:chgData name="Tugrul Yatagan" userId="S::tugrul.yatagan@maximintegrated.com::e2a2e583-d3c6-4349-93f6-c8aa06ea7f75" providerId="AD" clId="Web-{0539B755-F722-593D-BEAE-02F785FA6FDA}" dt="2019-01-07T21:18:31.917" v="1425" actId="20577"/>
          <ac:spMkLst>
            <pc:docMk/>
            <pc:sldMk cId="0" sldId="262"/>
            <ac:spMk id="193" creationId="{00000000-0000-0000-0000-000000000000}"/>
          </ac:spMkLst>
        </pc:spChg>
        <pc:spChg chg="mod">
          <ac:chgData name="Tugrul Yatagan" userId="S::tugrul.yatagan@maximintegrated.com::e2a2e583-d3c6-4349-93f6-c8aa06ea7f75" providerId="AD" clId="Web-{0539B755-F722-593D-BEAE-02F785FA6FDA}" dt="2019-01-07T20:45:59.014" v="1187" actId="1076"/>
          <ac:spMkLst>
            <pc:docMk/>
            <pc:sldMk cId="0" sldId="262"/>
            <ac:spMk id="196" creationId="{00000000-0000-0000-0000-000000000000}"/>
          </ac:spMkLst>
        </pc:spChg>
        <pc:picChg chg="mod">
          <ac:chgData name="Tugrul Yatagan" userId="S::tugrul.yatagan@maximintegrated.com::e2a2e583-d3c6-4349-93f6-c8aa06ea7f75" providerId="AD" clId="Web-{0539B755-F722-593D-BEAE-02F785FA6FDA}" dt="2019-01-07T20:45:55.748" v="1186" actId="1076"/>
          <ac:picMkLst>
            <pc:docMk/>
            <pc:sldMk cId="0" sldId="262"/>
            <ac:picMk id="195" creationId="{00000000-0000-0000-0000-000000000000}"/>
          </ac:picMkLst>
        </pc:picChg>
      </pc:sldChg>
      <pc:sldChg chg="modSp modNotes">
        <pc:chgData name="Tugrul Yatagan" userId="S::tugrul.yatagan@maximintegrated.com::e2a2e583-d3c6-4349-93f6-c8aa06ea7f75" providerId="AD" clId="Web-{0539B755-F722-593D-BEAE-02F785FA6FDA}" dt="2019-01-07T18:18:31.973" v="374"/>
        <pc:sldMkLst>
          <pc:docMk/>
          <pc:sldMk cId="0" sldId="263"/>
        </pc:sldMkLst>
        <pc:spChg chg="mod">
          <ac:chgData name="Tugrul Yatagan" userId="S::tugrul.yatagan@maximintegrated.com::e2a2e583-d3c6-4349-93f6-c8aa06ea7f75" providerId="AD" clId="Web-{0539B755-F722-593D-BEAE-02F785FA6FDA}" dt="2019-01-07T18:11:37.627" v="348" actId="20577"/>
          <ac:spMkLst>
            <pc:docMk/>
            <pc:sldMk cId="0" sldId="263"/>
            <ac:spMk id="205" creationId="{00000000-0000-0000-0000-000000000000}"/>
          </ac:spMkLst>
        </pc:spChg>
      </pc:sldChg>
      <pc:sldChg chg="modSp modNotes">
        <pc:chgData name="Tugrul Yatagan" userId="S::tugrul.yatagan@maximintegrated.com::e2a2e583-d3c6-4349-93f6-c8aa06ea7f75" providerId="AD" clId="Web-{0539B755-F722-593D-BEAE-02F785FA6FDA}" dt="2019-01-07T21:37:38.090" v="1615" actId="14100"/>
        <pc:sldMkLst>
          <pc:docMk/>
          <pc:sldMk cId="0" sldId="264"/>
        </pc:sldMkLst>
        <pc:spChg chg="mod">
          <ac:chgData name="Tugrul Yatagan" userId="S::tugrul.yatagan@maximintegrated.com::e2a2e583-d3c6-4349-93f6-c8aa06ea7f75" providerId="AD" clId="Web-{0539B755-F722-593D-BEAE-02F785FA6FDA}" dt="2019-01-07T21:37:38.090" v="1615" actId="14100"/>
          <ac:spMkLst>
            <pc:docMk/>
            <pc:sldMk cId="0" sldId="264"/>
            <ac:spMk id="222" creationId="{00000000-0000-0000-0000-000000000000}"/>
          </ac:spMkLst>
        </pc:spChg>
        <pc:spChg chg="mod">
          <ac:chgData name="Tugrul Yatagan" userId="S::tugrul.yatagan@maximintegrated.com::e2a2e583-d3c6-4349-93f6-c8aa06ea7f75" providerId="AD" clId="Web-{0539B755-F722-593D-BEAE-02F785FA6FDA}" dt="2019-01-07T18:39:51.432" v="434" actId="1076"/>
          <ac:spMkLst>
            <pc:docMk/>
            <pc:sldMk cId="0" sldId="264"/>
            <ac:spMk id="227" creationId="{00000000-0000-0000-0000-000000000000}"/>
          </ac:spMkLst>
        </pc:spChg>
        <pc:picChg chg="mod">
          <ac:chgData name="Tugrul Yatagan" userId="S::tugrul.yatagan@maximintegrated.com::e2a2e583-d3c6-4349-93f6-c8aa06ea7f75" providerId="AD" clId="Web-{0539B755-F722-593D-BEAE-02F785FA6FDA}" dt="2019-01-07T21:37:32.857" v="1614" actId="1076"/>
          <ac:picMkLst>
            <pc:docMk/>
            <pc:sldMk cId="0" sldId="264"/>
            <ac:picMk id="225" creationId="{00000000-0000-0000-0000-000000000000}"/>
          </ac:picMkLst>
        </pc:picChg>
      </pc:sldChg>
      <pc:sldChg chg="addSp modSp">
        <pc:chgData name="Tugrul Yatagan" userId="S::tugrul.yatagan@maximintegrated.com::e2a2e583-d3c6-4349-93f6-c8aa06ea7f75" providerId="AD" clId="Web-{0539B755-F722-593D-BEAE-02F785FA6FDA}" dt="2019-01-07T19:49:00.198" v="800" actId="14100"/>
        <pc:sldMkLst>
          <pc:docMk/>
          <pc:sldMk cId="0" sldId="265"/>
        </pc:sldMkLst>
        <pc:spChg chg="mod">
          <ac:chgData name="Tugrul Yatagan" userId="S::tugrul.yatagan@maximintegrated.com::e2a2e583-d3c6-4349-93f6-c8aa06ea7f75" providerId="AD" clId="Web-{0539B755-F722-593D-BEAE-02F785FA6FDA}" dt="2019-01-07T18:56:08.593" v="500" actId="20577"/>
          <ac:spMkLst>
            <pc:docMk/>
            <pc:sldMk cId="0" sldId="265"/>
            <ac:spMk id="233" creationId="{00000000-0000-0000-0000-000000000000}"/>
          </ac:spMkLst>
        </pc:spChg>
        <pc:spChg chg="mod">
          <ac:chgData name="Tugrul Yatagan" userId="S::tugrul.yatagan@maximintegrated.com::e2a2e583-d3c6-4349-93f6-c8aa06ea7f75" providerId="AD" clId="Web-{0539B755-F722-593D-BEAE-02F785FA6FDA}" dt="2019-01-07T19:19:17.458" v="679" actId="20577"/>
          <ac:spMkLst>
            <pc:docMk/>
            <pc:sldMk cId="0" sldId="265"/>
            <ac:spMk id="235" creationId="{00000000-0000-0000-0000-000000000000}"/>
          </ac:spMkLst>
        </pc:spChg>
        <pc:spChg chg="mod">
          <ac:chgData name="Tugrul Yatagan" userId="S::tugrul.yatagan@maximintegrated.com::e2a2e583-d3c6-4349-93f6-c8aa06ea7f75" providerId="AD" clId="Web-{0539B755-F722-593D-BEAE-02F785FA6FDA}" dt="2019-01-07T19:49:00.198" v="800" actId="14100"/>
          <ac:spMkLst>
            <pc:docMk/>
            <pc:sldMk cId="0" sldId="265"/>
            <ac:spMk id="236" creationId="{00000000-0000-0000-0000-000000000000}"/>
          </ac:spMkLst>
        </pc:spChg>
        <pc:picChg chg="add mod">
          <ac:chgData name="Tugrul Yatagan" userId="S::tugrul.yatagan@maximintegrated.com::e2a2e583-d3c6-4349-93f6-c8aa06ea7f75" providerId="AD" clId="Web-{0539B755-F722-593D-BEAE-02F785FA6FDA}" dt="2019-01-07T19:41:47.771" v="680" actId="1076"/>
          <ac:picMkLst>
            <pc:docMk/>
            <pc:sldMk cId="0" sldId="265"/>
            <ac:picMk id="2" creationId="{20D8B5CD-1F2D-4A4C-BD6F-4529FFD3275F}"/>
          </ac:picMkLst>
        </pc:picChg>
      </pc:sldChg>
      <pc:sldChg chg="addSp delSp modSp modNotes">
        <pc:chgData name="Tugrul Yatagan" userId="S::tugrul.yatagan@maximintegrated.com::e2a2e583-d3c6-4349-93f6-c8aa06ea7f75" providerId="AD" clId="Web-{0539B755-F722-593D-BEAE-02F785FA6FDA}" dt="2019-01-07T21:38:17.154" v="1616" actId="20577"/>
        <pc:sldMkLst>
          <pc:docMk/>
          <pc:sldMk cId="0" sldId="266"/>
        </pc:sldMkLst>
        <pc:spChg chg="add del mod">
          <ac:chgData name="Tugrul Yatagan" userId="S::tugrul.yatagan@maximintegrated.com::e2a2e583-d3c6-4349-93f6-c8aa06ea7f75" providerId="AD" clId="Web-{0539B755-F722-593D-BEAE-02F785FA6FDA}" dt="2019-01-07T19:07:16.002" v="621"/>
          <ac:spMkLst>
            <pc:docMk/>
            <pc:sldMk cId="0" sldId="266"/>
            <ac:spMk id="2" creationId="{41BC28B6-6740-49E5-99D4-FF4CEAFF872D}"/>
          </ac:spMkLst>
        </pc:spChg>
        <pc:spChg chg="add mod">
          <ac:chgData name="Tugrul Yatagan" userId="S::tugrul.yatagan@maximintegrated.com::e2a2e583-d3c6-4349-93f6-c8aa06ea7f75" providerId="AD" clId="Web-{0539B755-F722-593D-BEAE-02F785FA6FDA}" dt="2019-01-07T21:38:17.154" v="1616" actId="20577"/>
          <ac:spMkLst>
            <pc:docMk/>
            <pc:sldMk cId="0" sldId="266"/>
            <ac:spMk id="4" creationId="{0C2B9065-38E4-42C7-9D70-782B869135C9}"/>
          </ac:spMkLst>
        </pc:spChg>
        <pc:spChg chg="mod">
          <ac:chgData name="Tugrul Yatagan" userId="S::tugrul.yatagan@maximintegrated.com::e2a2e583-d3c6-4349-93f6-c8aa06ea7f75" providerId="AD" clId="Web-{0539B755-F722-593D-BEAE-02F785FA6FDA}" dt="2019-01-07T20:56:53.867" v="1213" actId="20577"/>
          <ac:spMkLst>
            <pc:docMk/>
            <pc:sldMk cId="0" sldId="266"/>
            <ac:spMk id="244" creationId="{00000000-0000-0000-0000-000000000000}"/>
          </ac:spMkLst>
        </pc:spChg>
        <pc:spChg chg="mod">
          <ac:chgData name="Tugrul Yatagan" userId="S::tugrul.yatagan@maximintegrated.com::e2a2e583-d3c6-4349-93f6-c8aa06ea7f75" providerId="AD" clId="Web-{0539B755-F722-593D-BEAE-02F785FA6FDA}" dt="2019-01-07T19:49:07.448" v="801" actId="1076"/>
          <ac:spMkLst>
            <pc:docMk/>
            <pc:sldMk cId="0" sldId="266"/>
            <ac:spMk id="249" creationId="{00000000-0000-0000-0000-000000000000}"/>
          </ac:spMkLst>
        </pc:spChg>
        <pc:picChg chg="del mod">
          <ac:chgData name="Tugrul Yatagan" userId="S::tugrul.yatagan@maximintegrated.com::e2a2e583-d3c6-4349-93f6-c8aa06ea7f75" providerId="AD" clId="Web-{0539B755-F722-593D-BEAE-02F785FA6FDA}" dt="2019-01-07T19:06:40.189" v="612"/>
          <ac:picMkLst>
            <pc:docMk/>
            <pc:sldMk cId="0" sldId="266"/>
            <ac:picMk id="3" creationId="{14465598-8A2A-44B2-B375-08E9CFF31B6E}"/>
          </ac:picMkLst>
        </pc:picChg>
        <pc:picChg chg="mod">
          <ac:chgData name="Tugrul Yatagan" userId="S::tugrul.yatagan@maximintegrated.com::e2a2e583-d3c6-4349-93f6-c8aa06ea7f75" providerId="AD" clId="Web-{0539B755-F722-593D-BEAE-02F785FA6FDA}" dt="2019-01-07T19:48:40.073" v="796" actId="1076"/>
          <ac:picMkLst>
            <pc:docMk/>
            <pc:sldMk cId="0" sldId="266"/>
            <ac:picMk id="5" creationId="{BDBE87F3-35EA-444A-AD3A-2AB6B84186B7}"/>
          </ac:picMkLst>
        </pc:picChg>
      </pc:sldChg>
      <pc:sldChg chg="addSp modSp">
        <pc:chgData name="Tugrul Yatagan" userId="S::tugrul.yatagan@maximintegrated.com::e2a2e583-d3c6-4349-93f6-c8aa06ea7f75" providerId="AD" clId="Web-{0539B755-F722-593D-BEAE-02F785FA6FDA}" dt="2019-01-07T20:58:31.400" v="1227" actId="1076"/>
        <pc:sldMkLst>
          <pc:docMk/>
          <pc:sldMk cId="0" sldId="267"/>
        </pc:sldMkLst>
        <pc:spChg chg="add mod">
          <ac:chgData name="Tugrul Yatagan" userId="S::tugrul.yatagan@maximintegrated.com::e2a2e583-d3c6-4349-93f6-c8aa06ea7f75" providerId="AD" clId="Web-{0539B755-F722-593D-BEAE-02F785FA6FDA}" dt="2019-01-07T20:58:11.728" v="1226" actId="14100"/>
          <ac:spMkLst>
            <pc:docMk/>
            <pc:sldMk cId="0" sldId="267"/>
            <ac:spMk id="2" creationId="{1FCC44FA-D1D1-4118-A0F3-6103F88ED8F3}"/>
          </ac:spMkLst>
        </pc:spChg>
        <pc:spChg chg="mod">
          <ac:chgData name="Tugrul Yatagan" userId="S::tugrul.yatagan@maximintegrated.com::e2a2e583-d3c6-4349-93f6-c8aa06ea7f75" providerId="AD" clId="Web-{0539B755-F722-593D-BEAE-02F785FA6FDA}" dt="2019-01-07T20:57:01.321" v="1214" actId="20577"/>
          <ac:spMkLst>
            <pc:docMk/>
            <pc:sldMk cId="0" sldId="267"/>
            <ac:spMk id="255" creationId="{00000000-0000-0000-0000-000000000000}"/>
          </ac:spMkLst>
        </pc:spChg>
        <pc:spChg chg="mod">
          <ac:chgData name="Tugrul Yatagan" userId="S::tugrul.yatagan@maximintegrated.com::e2a2e583-d3c6-4349-93f6-c8aa06ea7f75" providerId="AD" clId="Web-{0539B755-F722-593D-BEAE-02F785FA6FDA}" dt="2019-01-07T20:58:31.400" v="1227" actId="1076"/>
          <ac:spMkLst>
            <pc:docMk/>
            <pc:sldMk cId="0" sldId="267"/>
            <ac:spMk id="259" creationId="{00000000-0000-0000-0000-000000000000}"/>
          </ac:spMkLst>
        </pc:spChg>
        <pc:picChg chg="mod">
          <ac:chgData name="Tugrul Yatagan" userId="S::tugrul.yatagan@maximintegrated.com::e2a2e583-d3c6-4349-93f6-c8aa06ea7f75" providerId="AD" clId="Web-{0539B755-F722-593D-BEAE-02F785FA6FDA}" dt="2019-01-07T20:08:55.200" v="822" actId="1076"/>
          <ac:picMkLst>
            <pc:docMk/>
            <pc:sldMk cId="0" sldId="267"/>
            <ac:picMk id="3" creationId="{82FC0584-9F33-420A-8165-05573AB6C6EB}"/>
          </ac:picMkLst>
        </pc:picChg>
      </pc:sldChg>
      <pc:sldChg chg="delSp modSp">
        <pc:chgData name="Tugrul Yatagan" userId="S::tugrul.yatagan@maximintegrated.com::e2a2e583-d3c6-4349-93f6-c8aa06ea7f75" providerId="AD" clId="Web-{0539B755-F722-593D-BEAE-02F785FA6FDA}" dt="2019-01-07T21:38:56.873" v="1617"/>
        <pc:sldMkLst>
          <pc:docMk/>
          <pc:sldMk cId="0" sldId="268"/>
        </pc:sldMkLst>
        <pc:spChg chg="mod">
          <ac:chgData name="Tugrul Yatagan" userId="S::tugrul.yatagan@maximintegrated.com::e2a2e583-d3c6-4349-93f6-c8aa06ea7f75" providerId="AD" clId="Web-{0539B755-F722-593D-BEAE-02F785FA6FDA}" dt="2019-01-07T21:31:51.679" v="1574" actId="20577"/>
          <ac:spMkLst>
            <pc:docMk/>
            <pc:sldMk cId="0" sldId="268"/>
            <ac:spMk id="266" creationId="{00000000-0000-0000-0000-000000000000}"/>
          </ac:spMkLst>
        </pc:spChg>
        <pc:spChg chg="del">
          <ac:chgData name="Tugrul Yatagan" userId="S::tugrul.yatagan@maximintegrated.com::e2a2e583-d3c6-4349-93f6-c8aa06ea7f75" providerId="AD" clId="Web-{0539B755-F722-593D-BEAE-02F785FA6FDA}" dt="2019-01-07T21:38:56.873" v="1617"/>
          <ac:spMkLst>
            <pc:docMk/>
            <pc:sldMk cId="0" sldId="268"/>
            <ac:spMk id="267" creationId="{00000000-0000-0000-0000-000000000000}"/>
          </ac:spMkLst>
        </pc:spChg>
      </pc:sldChg>
      <pc:sldChg chg="addSp modSp modNotes">
        <pc:chgData name="Tugrul Yatagan" userId="S::tugrul.yatagan@maximintegrated.com::e2a2e583-d3c6-4349-93f6-c8aa06ea7f75" providerId="AD" clId="Web-{0539B755-F722-593D-BEAE-02F785FA6FDA}" dt="2019-01-07T20:18:42.412" v="901"/>
        <pc:sldMkLst>
          <pc:docMk/>
          <pc:sldMk cId="525759733" sldId="272"/>
        </pc:sldMkLst>
        <pc:spChg chg="add mod">
          <ac:chgData name="Tugrul Yatagan" userId="S::tugrul.yatagan@maximintegrated.com::e2a2e583-d3c6-4349-93f6-c8aa06ea7f75" providerId="AD" clId="Web-{0539B755-F722-593D-BEAE-02F785FA6FDA}" dt="2019-01-07T20:10:39.952" v="842" actId="20577"/>
          <ac:spMkLst>
            <pc:docMk/>
            <pc:sldMk cId="525759733" sldId="272"/>
            <ac:spMk id="2" creationId="{D9496887-BDDF-42A7-BEAA-343479C93B24}"/>
          </ac:spMkLst>
        </pc:spChg>
        <pc:spChg chg="add mod">
          <ac:chgData name="Tugrul Yatagan" userId="S::tugrul.yatagan@maximintegrated.com::e2a2e583-d3c6-4349-93f6-c8aa06ea7f75" providerId="AD" clId="Web-{0539B755-F722-593D-BEAE-02F785FA6FDA}" dt="2019-01-07T20:16:49.832" v="895" actId="20577"/>
          <ac:spMkLst>
            <pc:docMk/>
            <pc:sldMk cId="525759733" sldId="272"/>
            <ac:spMk id="3" creationId="{A66FA33C-5352-4E9A-B6B9-F2EC62731C43}"/>
          </ac:spMkLst>
        </pc:spChg>
        <pc:spChg chg="add mod">
          <ac:chgData name="Tugrul Yatagan" userId="S::tugrul.yatagan@maximintegrated.com::e2a2e583-d3c6-4349-93f6-c8aa06ea7f75" providerId="AD" clId="Web-{0539B755-F722-593D-BEAE-02F785FA6FDA}" dt="2019-01-07T20:11:17.843" v="848" actId="20577"/>
          <ac:spMkLst>
            <pc:docMk/>
            <pc:sldMk cId="525759733" sldId="272"/>
            <ac:spMk id="10" creationId="{76E7F445-4B49-4E86-8BCB-9DA1B5C9432F}"/>
          </ac:spMkLst>
        </pc:spChg>
      </pc:sldChg>
      <pc:sldChg chg="addSp delSp modSp modNotes">
        <pc:chgData name="Tugrul Yatagan" userId="S::tugrul.yatagan@maximintegrated.com::e2a2e583-d3c6-4349-93f6-c8aa06ea7f75" providerId="AD" clId="Web-{0539B755-F722-593D-BEAE-02F785FA6FDA}" dt="2019-01-07T20:21:10.242" v="933" actId="20577"/>
        <pc:sldMkLst>
          <pc:docMk/>
          <pc:sldMk cId="884253735" sldId="273"/>
        </pc:sldMkLst>
        <pc:spChg chg="add mod">
          <ac:chgData name="Tugrul Yatagan" userId="S::tugrul.yatagan@maximintegrated.com::e2a2e583-d3c6-4349-93f6-c8aa06ea7f75" providerId="AD" clId="Web-{0539B755-F722-593D-BEAE-02F785FA6FDA}" dt="2019-01-07T20:14:28.893" v="870" actId="20577"/>
          <ac:spMkLst>
            <pc:docMk/>
            <pc:sldMk cId="884253735" sldId="273"/>
            <ac:spMk id="2" creationId="{AE84238F-5D59-4464-ADEC-5AE3405A60A9}"/>
          </ac:spMkLst>
        </pc:spChg>
        <pc:spChg chg="add mod">
          <ac:chgData name="Tugrul Yatagan" userId="S::tugrul.yatagan@maximintegrated.com::e2a2e583-d3c6-4349-93f6-c8aa06ea7f75" providerId="AD" clId="Web-{0539B755-F722-593D-BEAE-02F785FA6FDA}" dt="2019-01-07T20:14:54.346" v="875" actId="20577"/>
          <ac:spMkLst>
            <pc:docMk/>
            <pc:sldMk cId="884253735" sldId="273"/>
            <ac:spMk id="4" creationId="{F8D8B5EE-CF18-426B-96D7-5FD23421F6E3}"/>
          </ac:spMkLst>
        </pc:spChg>
        <pc:spChg chg="add del mod">
          <ac:chgData name="Tugrul Yatagan" userId="S::tugrul.yatagan@maximintegrated.com::e2a2e583-d3c6-4349-93f6-c8aa06ea7f75" providerId="AD" clId="Web-{0539B755-F722-593D-BEAE-02F785FA6FDA}" dt="2019-01-07T20:20:40.601" v="917"/>
          <ac:spMkLst>
            <pc:docMk/>
            <pc:sldMk cId="884253735" sldId="273"/>
            <ac:spMk id="6" creationId="{7CD36185-5BDF-494B-9938-1BE8261AAC3E}"/>
          </ac:spMkLst>
        </pc:spChg>
        <pc:spChg chg="add mod">
          <ac:chgData name="Tugrul Yatagan" userId="S::tugrul.yatagan@maximintegrated.com::e2a2e583-d3c6-4349-93f6-c8aa06ea7f75" providerId="AD" clId="Web-{0539B755-F722-593D-BEAE-02F785FA6FDA}" dt="2019-01-07T20:21:10.242" v="933" actId="20577"/>
          <ac:spMkLst>
            <pc:docMk/>
            <pc:sldMk cId="884253735" sldId="273"/>
            <ac:spMk id="7" creationId="{B3997C06-CD23-4A86-82CF-EBCB889A3ECD}"/>
          </ac:spMkLst>
        </pc:spChg>
        <pc:picChg chg="mod">
          <ac:chgData name="Tugrul Yatagan" userId="S::tugrul.yatagan@maximintegrated.com::e2a2e583-d3c6-4349-93f6-c8aa06ea7f75" providerId="AD" clId="Web-{0539B755-F722-593D-BEAE-02F785FA6FDA}" dt="2019-01-07T20:12:39.766" v="855" actId="1076"/>
          <ac:picMkLst>
            <pc:docMk/>
            <pc:sldMk cId="884253735" sldId="273"/>
            <ac:picMk id="3" creationId="{5D4D028D-0E5B-416D-BF4F-0D59330A2C8B}"/>
          </ac:picMkLst>
        </pc:picChg>
        <pc:picChg chg="mod">
          <ac:chgData name="Tugrul Yatagan" userId="S::tugrul.yatagan@maximintegrated.com::e2a2e583-d3c6-4349-93f6-c8aa06ea7f75" providerId="AD" clId="Web-{0539B755-F722-593D-BEAE-02F785FA6FDA}" dt="2019-01-07T20:13:45.376" v="860" actId="1076"/>
          <ac:picMkLst>
            <pc:docMk/>
            <pc:sldMk cId="884253735" sldId="273"/>
            <ac:picMk id="5" creationId="{8D0286EC-1B49-46A2-8879-50E0E8BBC008}"/>
          </ac:picMkLst>
        </pc:picChg>
      </pc:sldChg>
      <pc:sldChg chg="addSp modSp modNotes">
        <pc:chgData name="Tugrul Yatagan" userId="S::tugrul.yatagan@maximintegrated.com::e2a2e583-d3c6-4349-93f6-c8aa06ea7f75" providerId="AD" clId="Web-{0539B755-F722-593D-BEAE-02F785FA6FDA}" dt="2019-01-07T21:32:41.789" v="1580" actId="20577"/>
        <pc:sldMkLst>
          <pc:docMk/>
          <pc:sldMk cId="1230348706" sldId="274"/>
        </pc:sldMkLst>
        <pc:spChg chg="add mod">
          <ac:chgData name="Tugrul Yatagan" userId="S::tugrul.yatagan@maximintegrated.com::e2a2e583-d3c6-4349-93f6-c8aa06ea7f75" providerId="AD" clId="Web-{0539B755-F722-593D-BEAE-02F785FA6FDA}" dt="2019-01-07T20:49:12.985" v="1203" actId="20577"/>
          <ac:spMkLst>
            <pc:docMk/>
            <pc:sldMk cId="1230348706" sldId="274"/>
            <ac:spMk id="2" creationId="{1E72045A-94DE-415F-8E8B-767946BC715E}"/>
          </ac:spMkLst>
        </pc:spChg>
        <pc:spChg chg="add mod">
          <ac:chgData name="Tugrul Yatagan" userId="S::tugrul.yatagan@maximintegrated.com::e2a2e583-d3c6-4349-93f6-c8aa06ea7f75" providerId="AD" clId="Web-{0539B755-F722-593D-BEAE-02F785FA6FDA}" dt="2019-01-07T21:32:41.789" v="1580" actId="20577"/>
          <ac:spMkLst>
            <pc:docMk/>
            <pc:sldMk cId="1230348706" sldId="274"/>
            <ac:spMk id="3" creationId="{FACBC7D1-4A69-40BC-80A7-0CF867917A43}"/>
          </ac:spMkLst>
        </pc:spChg>
        <pc:picChg chg="mod">
          <ac:chgData name="Tugrul Yatagan" userId="S::tugrul.yatagan@maximintegrated.com::e2a2e583-d3c6-4349-93f6-c8aa06ea7f75" providerId="AD" clId="Web-{0539B755-F722-593D-BEAE-02F785FA6FDA}" dt="2019-01-07T20:47:13.952" v="1194" actId="1076"/>
          <ac:picMkLst>
            <pc:docMk/>
            <pc:sldMk cId="1230348706" sldId="274"/>
            <ac:picMk id="4" creationId="{3A4D1DF3-43F6-47A0-B3BB-B8187BADE4B3}"/>
          </ac:picMkLst>
        </pc:picChg>
      </pc:sldChg>
      <pc:sldChg chg="modSp">
        <pc:chgData name="Tugrul Yatagan" userId="S::tugrul.yatagan@maximintegrated.com::e2a2e583-d3c6-4349-93f6-c8aa06ea7f75" providerId="AD" clId="Web-{0539B755-F722-593D-BEAE-02F785FA6FDA}" dt="2019-01-07T20:36:37.256" v="1182" actId="20577"/>
        <pc:sldMkLst>
          <pc:docMk/>
          <pc:sldMk cId="918921233" sldId="276"/>
        </pc:sldMkLst>
        <pc:spChg chg="mod">
          <ac:chgData name="Tugrul Yatagan" userId="S::tugrul.yatagan@maximintegrated.com::e2a2e583-d3c6-4349-93f6-c8aa06ea7f75" providerId="AD" clId="Web-{0539B755-F722-593D-BEAE-02F785FA6FDA}" dt="2019-01-07T20:36:37.256" v="1182" actId="20577"/>
          <ac:spMkLst>
            <pc:docMk/>
            <pc:sldMk cId="918921233" sldId="276"/>
            <ac:spMk id="266" creationId="{00000000-0000-0000-0000-000000000000}"/>
          </ac:spMkLst>
        </pc:spChg>
      </pc:sldChg>
    </pc:docChg>
  </pc:docChgLst>
  <pc:docChgLst>
    <pc:chgData name="Tugrul Yatagan" userId="e2a2e583-d3c6-4349-93f6-c8aa06ea7f75" providerId="ADAL" clId="{FFDAD766-D6AD-40C0-A6DC-407F0980B59E}"/>
    <pc:docChg chg="undo redo custSel addSld modSld">
      <pc:chgData name="Tugrul Yatagan" userId="e2a2e583-d3c6-4349-93f6-c8aa06ea7f75" providerId="ADAL" clId="{FFDAD766-D6AD-40C0-A6DC-407F0980B59E}" dt="2019-01-07T16:05:53.432" v="726" actId="20577"/>
      <pc:docMkLst>
        <pc:docMk/>
      </pc:docMkLst>
      <pc:sldChg chg="modSp">
        <pc:chgData name="Tugrul Yatagan" userId="e2a2e583-d3c6-4349-93f6-c8aa06ea7f75" providerId="ADAL" clId="{FFDAD766-D6AD-40C0-A6DC-407F0980B59E}" dt="2019-01-07T14:56:12.966" v="13" actId="790"/>
        <pc:sldMkLst>
          <pc:docMk/>
          <pc:sldMk cId="0" sldId="256"/>
        </pc:sldMkLst>
        <pc:spChg chg="mod">
          <ac:chgData name="Tugrul Yatagan" userId="e2a2e583-d3c6-4349-93f6-c8aa06ea7f75" providerId="ADAL" clId="{FFDAD766-D6AD-40C0-A6DC-407F0980B59E}" dt="2019-01-07T14:56:12.966" v="13" actId="790"/>
          <ac:spMkLst>
            <pc:docMk/>
            <pc:sldMk cId="0" sldId="256"/>
            <ac:spMk id="127" creationId="{00000000-0000-0000-0000-000000000000}"/>
          </ac:spMkLst>
        </pc:spChg>
        <pc:spChg chg="mod">
          <ac:chgData name="Tugrul Yatagan" userId="e2a2e583-d3c6-4349-93f6-c8aa06ea7f75" providerId="ADAL" clId="{FFDAD766-D6AD-40C0-A6DC-407F0980B59E}" dt="2019-01-07T14:56:12.966" v="13" actId="790"/>
          <ac:spMkLst>
            <pc:docMk/>
            <pc:sldMk cId="0" sldId="256"/>
            <ac:spMk id="128" creationId="{00000000-0000-0000-0000-000000000000}"/>
          </ac:spMkLst>
        </pc:spChg>
        <pc:spChg chg="mod">
          <ac:chgData name="Tugrul Yatagan" userId="e2a2e583-d3c6-4349-93f6-c8aa06ea7f75" providerId="ADAL" clId="{FFDAD766-D6AD-40C0-A6DC-407F0980B59E}" dt="2019-01-07T14:56:12.966" v="13" actId="790"/>
          <ac:spMkLst>
            <pc:docMk/>
            <pc:sldMk cId="0" sldId="256"/>
            <ac:spMk id="129" creationId="{00000000-0000-0000-0000-000000000000}"/>
          </ac:spMkLst>
        </pc:spChg>
      </pc:sldChg>
      <pc:sldChg chg="modSp">
        <pc:chgData name="Tugrul Yatagan" userId="e2a2e583-d3c6-4349-93f6-c8aa06ea7f75" providerId="ADAL" clId="{FFDAD766-D6AD-40C0-A6DC-407F0980B59E}" dt="2019-01-07T14:56:07.437" v="12" actId="790"/>
        <pc:sldMkLst>
          <pc:docMk/>
          <pc:sldMk cId="0" sldId="257"/>
        </pc:sldMkLst>
        <pc:spChg chg="mod">
          <ac:chgData name="Tugrul Yatagan" userId="e2a2e583-d3c6-4349-93f6-c8aa06ea7f75" providerId="ADAL" clId="{FFDAD766-D6AD-40C0-A6DC-407F0980B59E}" dt="2019-01-07T14:56:07.437" v="12" actId="790"/>
          <ac:spMkLst>
            <pc:docMk/>
            <pc:sldMk cId="0" sldId="257"/>
            <ac:spMk id="135" creationId="{00000000-0000-0000-0000-000000000000}"/>
          </ac:spMkLst>
        </pc:spChg>
        <pc:spChg chg="mod">
          <ac:chgData name="Tugrul Yatagan" userId="e2a2e583-d3c6-4349-93f6-c8aa06ea7f75" providerId="ADAL" clId="{FFDAD766-D6AD-40C0-A6DC-407F0980B59E}" dt="2019-01-07T14:56:07.437" v="12" actId="790"/>
          <ac:spMkLst>
            <pc:docMk/>
            <pc:sldMk cId="0" sldId="257"/>
            <ac:spMk id="136" creationId="{00000000-0000-0000-0000-000000000000}"/>
          </ac:spMkLst>
        </pc:spChg>
        <pc:spChg chg="mod">
          <ac:chgData name="Tugrul Yatagan" userId="e2a2e583-d3c6-4349-93f6-c8aa06ea7f75" providerId="ADAL" clId="{FFDAD766-D6AD-40C0-A6DC-407F0980B59E}" dt="2019-01-07T14:56:07.437" v="12" actId="790"/>
          <ac:spMkLst>
            <pc:docMk/>
            <pc:sldMk cId="0" sldId="257"/>
            <ac:spMk id="137" creationId="{00000000-0000-0000-0000-000000000000}"/>
          </ac:spMkLst>
        </pc:spChg>
      </pc:sldChg>
      <pc:sldChg chg="modSp">
        <pc:chgData name="Tugrul Yatagan" userId="e2a2e583-d3c6-4349-93f6-c8aa06ea7f75" providerId="ADAL" clId="{FFDAD766-D6AD-40C0-A6DC-407F0980B59E}" dt="2019-01-07T15:58:06.215" v="567" actId="122"/>
        <pc:sldMkLst>
          <pc:docMk/>
          <pc:sldMk cId="0" sldId="258"/>
        </pc:sldMkLst>
        <pc:spChg chg="mod">
          <ac:chgData name="Tugrul Yatagan" userId="e2a2e583-d3c6-4349-93f6-c8aa06ea7f75" providerId="ADAL" clId="{FFDAD766-D6AD-40C0-A6DC-407F0980B59E}" dt="2019-01-07T14:56:03.090" v="11" actId="790"/>
          <ac:spMkLst>
            <pc:docMk/>
            <pc:sldMk cId="0" sldId="258"/>
            <ac:spMk id="15" creationId="{A7E8036A-7EE8-47DB-9AE8-1C8B6005E487}"/>
          </ac:spMkLst>
        </pc:spChg>
        <pc:spChg chg="mod">
          <ac:chgData name="Tugrul Yatagan" userId="e2a2e583-d3c6-4349-93f6-c8aa06ea7f75" providerId="ADAL" clId="{FFDAD766-D6AD-40C0-A6DC-407F0980B59E}" dt="2019-01-07T14:56:03.090" v="11" actId="790"/>
          <ac:spMkLst>
            <pc:docMk/>
            <pc:sldMk cId="0" sldId="258"/>
            <ac:spMk id="142" creationId="{00000000-0000-0000-0000-000000000000}"/>
          </ac:spMkLst>
        </pc:spChg>
        <pc:spChg chg="mod">
          <ac:chgData name="Tugrul Yatagan" userId="e2a2e583-d3c6-4349-93f6-c8aa06ea7f75" providerId="ADAL" clId="{FFDAD766-D6AD-40C0-A6DC-407F0980B59E}" dt="2019-01-07T14:56:03.090" v="11" actId="790"/>
          <ac:spMkLst>
            <pc:docMk/>
            <pc:sldMk cId="0" sldId="258"/>
            <ac:spMk id="143" creationId="{00000000-0000-0000-0000-000000000000}"/>
          </ac:spMkLst>
        </pc:spChg>
        <pc:spChg chg="mod">
          <ac:chgData name="Tugrul Yatagan" userId="e2a2e583-d3c6-4349-93f6-c8aa06ea7f75" providerId="ADAL" clId="{FFDAD766-D6AD-40C0-A6DC-407F0980B59E}" dt="2019-01-07T15:54:58.871" v="502" actId="20577"/>
          <ac:spMkLst>
            <pc:docMk/>
            <pc:sldMk cId="0" sldId="258"/>
            <ac:spMk id="144" creationId="{00000000-0000-0000-0000-000000000000}"/>
          </ac:spMkLst>
        </pc:spChg>
        <pc:spChg chg="mod">
          <ac:chgData name="Tugrul Yatagan" userId="e2a2e583-d3c6-4349-93f6-c8aa06ea7f75" providerId="ADAL" clId="{FFDAD766-D6AD-40C0-A6DC-407F0980B59E}" dt="2019-01-07T14:56:03.090" v="11" actId="790"/>
          <ac:spMkLst>
            <pc:docMk/>
            <pc:sldMk cId="0" sldId="258"/>
            <ac:spMk id="145" creationId="{00000000-0000-0000-0000-000000000000}"/>
          </ac:spMkLst>
        </pc:spChg>
        <pc:spChg chg="mod">
          <ac:chgData name="Tugrul Yatagan" userId="e2a2e583-d3c6-4349-93f6-c8aa06ea7f75" providerId="ADAL" clId="{FFDAD766-D6AD-40C0-A6DC-407F0980B59E}" dt="2019-01-07T14:56:03.090" v="11" actId="790"/>
          <ac:spMkLst>
            <pc:docMk/>
            <pc:sldMk cId="0" sldId="258"/>
            <ac:spMk id="147" creationId="{00000000-0000-0000-0000-000000000000}"/>
          </ac:spMkLst>
        </pc:spChg>
        <pc:spChg chg="mod">
          <ac:chgData name="Tugrul Yatagan" userId="e2a2e583-d3c6-4349-93f6-c8aa06ea7f75" providerId="ADAL" clId="{FFDAD766-D6AD-40C0-A6DC-407F0980B59E}" dt="2019-01-07T15:58:06.215" v="567" actId="122"/>
          <ac:spMkLst>
            <pc:docMk/>
            <pc:sldMk cId="0" sldId="258"/>
            <ac:spMk id="149" creationId="{00000000-0000-0000-0000-000000000000}"/>
          </ac:spMkLst>
        </pc:spChg>
        <pc:spChg chg="mod">
          <ac:chgData name="Tugrul Yatagan" userId="e2a2e583-d3c6-4349-93f6-c8aa06ea7f75" providerId="ADAL" clId="{FFDAD766-D6AD-40C0-A6DC-407F0980B59E}" dt="2019-01-07T15:32:47.997" v="428" actId="20577"/>
          <ac:spMkLst>
            <pc:docMk/>
            <pc:sldMk cId="0" sldId="258"/>
            <ac:spMk id="150" creationId="{00000000-0000-0000-0000-000000000000}"/>
          </ac:spMkLst>
        </pc:spChg>
        <pc:spChg chg="mod">
          <ac:chgData name="Tugrul Yatagan" userId="e2a2e583-d3c6-4349-93f6-c8aa06ea7f75" providerId="ADAL" clId="{FFDAD766-D6AD-40C0-A6DC-407F0980B59E}" dt="2019-01-07T15:27:44.062" v="279" actId="1035"/>
          <ac:spMkLst>
            <pc:docMk/>
            <pc:sldMk cId="0" sldId="258"/>
            <ac:spMk id="151" creationId="{00000000-0000-0000-0000-000000000000}"/>
          </ac:spMkLst>
        </pc:spChg>
        <pc:spChg chg="mod">
          <ac:chgData name="Tugrul Yatagan" userId="e2a2e583-d3c6-4349-93f6-c8aa06ea7f75" providerId="ADAL" clId="{FFDAD766-D6AD-40C0-A6DC-407F0980B59E}" dt="2019-01-07T15:27:33.964" v="250" actId="1035"/>
          <ac:spMkLst>
            <pc:docMk/>
            <pc:sldMk cId="0" sldId="258"/>
            <ac:spMk id="152" creationId="{00000000-0000-0000-0000-000000000000}"/>
          </ac:spMkLst>
        </pc:spChg>
        <pc:spChg chg="mod">
          <ac:chgData name="Tugrul Yatagan" userId="e2a2e583-d3c6-4349-93f6-c8aa06ea7f75" providerId="ADAL" clId="{FFDAD766-D6AD-40C0-A6DC-407F0980B59E}" dt="2019-01-07T15:26:40.082" v="183" actId="14100"/>
          <ac:spMkLst>
            <pc:docMk/>
            <pc:sldMk cId="0" sldId="258"/>
            <ac:spMk id="153" creationId="{00000000-0000-0000-0000-000000000000}"/>
          </ac:spMkLst>
        </pc:spChg>
        <pc:spChg chg="mod">
          <ac:chgData name="Tugrul Yatagan" userId="e2a2e583-d3c6-4349-93f6-c8aa06ea7f75" providerId="ADAL" clId="{FFDAD766-D6AD-40C0-A6DC-407F0980B59E}" dt="2019-01-07T15:26:45.963" v="184" actId="14100"/>
          <ac:spMkLst>
            <pc:docMk/>
            <pc:sldMk cId="0" sldId="258"/>
            <ac:spMk id="154" creationId="{00000000-0000-0000-0000-000000000000}"/>
          </ac:spMkLst>
        </pc:spChg>
        <pc:picChg chg="mod">
          <ac:chgData name="Tugrul Yatagan" userId="e2a2e583-d3c6-4349-93f6-c8aa06ea7f75" providerId="ADAL" clId="{FFDAD766-D6AD-40C0-A6DC-407F0980B59E}" dt="2019-01-07T15:27:28.074" v="234" actId="1035"/>
          <ac:picMkLst>
            <pc:docMk/>
            <pc:sldMk cId="0" sldId="258"/>
            <ac:picMk id="148" creationId="{00000000-0000-0000-0000-000000000000}"/>
          </ac:picMkLst>
        </pc:picChg>
      </pc:sldChg>
      <pc:sldChg chg="modSp">
        <pc:chgData name="Tugrul Yatagan" userId="e2a2e583-d3c6-4349-93f6-c8aa06ea7f75" providerId="ADAL" clId="{FFDAD766-D6AD-40C0-A6DC-407F0980B59E}" dt="2019-01-07T15:57:58.902" v="565" actId="122"/>
        <pc:sldMkLst>
          <pc:docMk/>
          <pc:sldMk cId="0" sldId="259"/>
        </pc:sldMkLst>
        <pc:spChg chg="mod">
          <ac:chgData name="Tugrul Yatagan" userId="e2a2e583-d3c6-4349-93f6-c8aa06ea7f75" providerId="ADAL" clId="{FFDAD766-D6AD-40C0-A6DC-407F0980B59E}" dt="2019-01-07T14:55:58.163" v="10" actId="790"/>
          <ac:spMkLst>
            <pc:docMk/>
            <pc:sldMk cId="0" sldId="259"/>
            <ac:spMk id="10" creationId="{3B507348-5E9A-4BA5-BF86-4308209F11F8}"/>
          </ac:spMkLst>
        </pc:spChg>
        <pc:spChg chg="mod">
          <ac:chgData name="Tugrul Yatagan" userId="e2a2e583-d3c6-4349-93f6-c8aa06ea7f75" providerId="ADAL" clId="{FFDAD766-D6AD-40C0-A6DC-407F0980B59E}" dt="2019-01-07T14:55:58.163" v="10" actId="790"/>
          <ac:spMkLst>
            <pc:docMk/>
            <pc:sldMk cId="0" sldId="259"/>
            <ac:spMk id="11" creationId="{B2106860-6926-4E4D-ADD1-847AD5A42E82}"/>
          </ac:spMkLst>
        </pc:spChg>
        <pc:spChg chg="mod">
          <ac:chgData name="Tugrul Yatagan" userId="e2a2e583-d3c6-4349-93f6-c8aa06ea7f75" providerId="ADAL" clId="{FFDAD766-D6AD-40C0-A6DC-407F0980B59E}" dt="2019-01-07T14:55:58.163" v="10" actId="790"/>
          <ac:spMkLst>
            <pc:docMk/>
            <pc:sldMk cId="0" sldId="259"/>
            <ac:spMk id="159" creationId="{00000000-0000-0000-0000-000000000000}"/>
          </ac:spMkLst>
        </pc:spChg>
        <pc:spChg chg="mod">
          <ac:chgData name="Tugrul Yatagan" userId="e2a2e583-d3c6-4349-93f6-c8aa06ea7f75" providerId="ADAL" clId="{FFDAD766-D6AD-40C0-A6DC-407F0980B59E}" dt="2019-01-07T15:54:30.222" v="500"/>
          <ac:spMkLst>
            <pc:docMk/>
            <pc:sldMk cId="0" sldId="259"/>
            <ac:spMk id="160" creationId="{00000000-0000-0000-0000-000000000000}"/>
          </ac:spMkLst>
        </pc:spChg>
        <pc:spChg chg="mod">
          <ac:chgData name="Tugrul Yatagan" userId="e2a2e583-d3c6-4349-93f6-c8aa06ea7f75" providerId="ADAL" clId="{FFDAD766-D6AD-40C0-A6DC-407F0980B59E}" dt="2019-01-07T14:55:58.163" v="10" actId="790"/>
          <ac:spMkLst>
            <pc:docMk/>
            <pc:sldMk cId="0" sldId="259"/>
            <ac:spMk id="161" creationId="{00000000-0000-0000-0000-000000000000}"/>
          </ac:spMkLst>
        </pc:spChg>
        <pc:spChg chg="mod">
          <ac:chgData name="Tugrul Yatagan" userId="e2a2e583-d3c6-4349-93f6-c8aa06ea7f75" providerId="ADAL" clId="{FFDAD766-D6AD-40C0-A6DC-407F0980B59E}" dt="2019-01-07T14:55:58.163" v="10" actId="790"/>
          <ac:spMkLst>
            <pc:docMk/>
            <pc:sldMk cId="0" sldId="259"/>
            <ac:spMk id="162" creationId="{00000000-0000-0000-0000-000000000000}"/>
          </ac:spMkLst>
        </pc:spChg>
        <pc:spChg chg="mod">
          <ac:chgData name="Tugrul Yatagan" userId="e2a2e583-d3c6-4349-93f6-c8aa06ea7f75" providerId="ADAL" clId="{FFDAD766-D6AD-40C0-A6DC-407F0980B59E}" dt="2019-01-07T15:57:58.902" v="565" actId="122"/>
          <ac:spMkLst>
            <pc:docMk/>
            <pc:sldMk cId="0" sldId="259"/>
            <ac:spMk id="164" creationId="{00000000-0000-0000-0000-000000000000}"/>
          </ac:spMkLst>
        </pc:spChg>
        <pc:picChg chg="mod">
          <ac:chgData name="Tugrul Yatagan" userId="e2a2e583-d3c6-4349-93f6-c8aa06ea7f75" providerId="ADAL" clId="{FFDAD766-D6AD-40C0-A6DC-407F0980B59E}" dt="2019-01-07T15:28:42.867" v="317" actId="1037"/>
          <ac:picMkLst>
            <pc:docMk/>
            <pc:sldMk cId="0" sldId="259"/>
            <ac:picMk id="163" creationId="{00000000-0000-0000-0000-000000000000}"/>
          </ac:picMkLst>
        </pc:picChg>
      </pc:sldChg>
      <pc:sldChg chg="modSp modNotesTx">
        <pc:chgData name="Tugrul Yatagan" userId="e2a2e583-d3c6-4349-93f6-c8aa06ea7f75" providerId="ADAL" clId="{FFDAD766-D6AD-40C0-A6DC-407F0980B59E}" dt="2019-01-07T16:05:53.432" v="726" actId="20577"/>
        <pc:sldMkLst>
          <pc:docMk/>
          <pc:sldMk cId="0" sldId="262"/>
        </pc:sldMkLst>
        <pc:spChg chg="mod">
          <ac:chgData name="Tugrul Yatagan" userId="e2a2e583-d3c6-4349-93f6-c8aa06ea7f75" providerId="ADAL" clId="{FFDAD766-D6AD-40C0-A6DC-407F0980B59E}" dt="2019-01-07T14:55:52.043" v="9" actId="790"/>
          <ac:spMkLst>
            <pc:docMk/>
            <pc:sldMk cId="0" sldId="262"/>
            <ac:spMk id="12" creationId="{045D9A39-24F8-490E-A5C1-D17AF3D004C6}"/>
          </ac:spMkLst>
        </pc:spChg>
        <pc:spChg chg="mod">
          <ac:chgData name="Tugrul Yatagan" userId="e2a2e583-d3c6-4349-93f6-c8aa06ea7f75" providerId="ADAL" clId="{FFDAD766-D6AD-40C0-A6DC-407F0980B59E}" dt="2019-01-07T14:55:52.043" v="9" actId="790"/>
          <ac:spMkLst>
            <pc:docMk/>
            <pc:sldMk cId="0" sldId="262"/>
            <ac:spMk id="13" creationId="{3F048C9A-A25A-46BA-A647-81B488EDDE9B}"/>
          </ac:spMkLst>
        </pc:spChg>
        <pc:spChg chg="mod">
          <ac:chgData name="Tugrul Yatagan" userId="e2a2e583-d3c6-4349-93f6-c8aa06ea7f75" providerId="ADAL" clId="{FFDAD766-D6AD-40C0-A6DC-407F0980B59E}" dt="2019-01-07T14:55:52.043" v="9" actId="790"/>
          <ac:spMkLst>
            <pc:docMk/>
            <pc:sldMk cId="0" sldId="262"/>
            <ac:spMk id="191" creationId="{00000000-0000-0000-0000-000000000000}"/>
          </ac:spMkLst>
        </pc:spChg>
        <pc:spChg chg="mod">
          <ac:chgData name="Tugrul Yatagan" userId="e2a2e583-d3c6-4349-93f6-c8aa06ea7f75" providerId="ADAL" clId="{FFDAD766-D6AD-40C0-A6DC-407F0980B59E}" dt="2019-01-07T14:55:52.043" v="9" actId="790"/>
          <ac:spMkLst>
            <pc:docMk/>
            <pc:sldMk cId="0" sldId="262"/>
            <ac:spMk id="192" creationId="{00000000-0000-0000-0000-000000000000}"/>
          </ac:spMkLst>
        </pc:spChg>
        <pc:spChg chg="mod">
          <ac:chgData name="Tugrul Yatagan" userId="e2a2e583-d3c6-4349-93f6-c8aa06ea7f75" providerId="ADAL" clId="{FFDAD766-D6AD-40C0-A6DC-407F0980B59E}" dt="2019-01-07T16:05:53.432" v="726" actId="20577"/>
          <ac:spMkLst>
            <pc:docMk/>
            <pc:sldMk cId="0" sldId="262"/>
            <ac:spMk id="193" creationId="{00000000-0000-0000-0000-000000000000}"/>
          </ac:spMkLst>
        </pc:spChg>
        <pc:spChg chg="mod">
          <ac:chgData name="Tugrul Yatagan" userId="e2a2e583-d3c6-4349-93f6-c8aa06ea7f75" providerId="ADAL" clId="{FFDAD766-D6AD-40C0-A6DC-407F0980B59E}" dt="2019-01-07T14:55:52.043" v="9" actId="790"/>
          <ac:spMkLst>
            <pc:docMk/>
            <pc:sldMk cId="0" sldId="262"/>
            <ac:spMk id="194" creationId="{00000000-0000-0000-0000-000000000000}"/>
          </ac:spMkLst>
        </pc:spChg>
        <pc:spChg chg="mod">
          <ac:chgData name="Tugrul Yatagan" userId="e2a2e583-d3c6-4349-93f6-c8aa06ea7f75" providerId="ADAL" clId="{FFDAD766-D6AD-40C0-A6DC-407F0980B59E}" dt="2019-01-07T15:57:48.374" v="562" actId="122"/>
          <ac:spMkLst>
            <pc:docMk/>
            <pc:sldMk cId="0" sldId="262"/>
            <ac:spMk id="196" creationId="{00000000-0000-0000-0000-000000000000}"/>
          </ac:spMkLst>
        </pc:spChg>
        <pc:picChg chg="mod">
          <ac:chgData name="Tugrul Yatagan" userId="e2a2e583-d3c6-4349-93f6-c8aa06ea7f75" providerId="ADAL" clId="{FFDAD766-D6AD-40C0-A6DC-407F0980B59E}" dt="2019-01-07T15:57:42.529" v="559" actId="1037"/>
          <ac:picMkLst>
            <pc:docMk/>
            <pc:sldMk cId="0" sldId="262"/>
            <ac:picMk id="195" creationId="{00000000-0000-0000-0000-000000000000}"/>
          </ac:picMkLst>
        </pc:picChg>
      </pc:sldChg>
      <pc:sldChg chg="modSp">
        <pc:chgData name="Tugrul Yatagan" userId="e2a2e583-d3c6-4349-93f6-c8aa06ea7f75" providerId="ADAL" clId="{FFDAD766-D6AD-40C0-A6DC-407F0980B59E}" dt="2019-01-07T15:57:28.993" v="530" actId="122"/>
        <pc:sldMkLst>
          <pc:docMk/>
          <pc:sldMk cId="0" sldId="263"/>
        </pc:sldMkLst>
        <pc:spChg chg="mod">
          <ac:chgData name="Tugrul Yatagan" userId="e2a2e583-d3c6-4349-93f6-c8aa06ea7f75" providerId="ADAL" clId="{FFDAD766-D6AD-40C0-A6DC-407F0980B59E}" dt="2019-01-07T15:31:54.418" v="426" actId="113"/>
          <ac:spMkLst>
            <pc:docMk/>
            <pc:sldMk cId="0" sldId="263"/>
            <ac:spMk id="17" creationId="{CB2F6726-331D-4C67-AD86-B47B3051B565}"/>
          </ac:spMkLst>
        </pc:spChg>
        <pc:spChg chg="mod">
          <ac:chgData name="Tugrul Yatagan" userId="e2a2e583-d3c6-4349-93f6-c8aa06ea7f75" providerId="ADAL" clId="{FFDAD766-D6AD-40C0-A6DC-407F0980B59E}" dt="2019-01-07T14:55:41.790" v="8" actId="790"/>
          <ac:spMkLst>
            <pc:docMk/>
            <pc:sldMk cId="0" sldId="263"/>
            <ac:spMk id="18" creationId="{99E94C1E-60DB-45C8-80F2-5C3108A55071}"/>
          </ac:spMkLst>
        </pc:spChg>
        <pc:spChg chg="mod">
          <ac:chgData name="Tugrul Yatagan" userId="e2a2e583-d3c6-4349-93f6-c8aa06ea7f75" providerId="ADAL" clId="{FFDAD766-D6AD-40C0-A6DC-407F0980B59E}" dt="2019-01-07T14:55:41.790" v="8" actId="790"/>
          <ac:spMkLst>
            <pc:docMk/>
            <pc:sldMk cId="0" sldId="263"/>
            <ac:spMk id="203" creationId="{00000000-0000-0000-0000-000000000000}"/>
          </ac:spMkLst>
        </pc:spChg>
        <pc:spChg chg="mod">
          <ac:chgData name="Tugrul Yatagan" userId="e2a2e583-d3c6-4349-93f6-c8aa06ea7f75" providerId="ADAL" clId="{FFDAD766-D6AD-40C0-A6DC-407F0980B59E}" dt="2019-01-07T14:55:41.790" v="8" actId="790"/>
          <ac:spMkLst>
            <pc:docMk/>
            <pc:sldMk cId="0" sldId="263"/>
            <ac:spMk id="204" creationId="{00000000-0000-0000-0000-000000000000}"/>
          </ac:spMkLst>
        </pc:spChg>
        <pc:spChg chg="mod">
          <ac:chgData name="Tugrul Yatagan" userId="e2a2e583-d3c6-4349-93f6-c8aa06ea7f75" providerId="ADAL" clId="{FFDAD766-D6AD-40C0-A6DC-407F0980B59E}" dt="2019-01-07T14:55:41.790" v="8" actId="790"/>
          <ac:spMkLst>
            <pc:docMk/>
            <pc:sldMk cId="0" sldId="263"/>
            <ac:spMk id="205" creationId="{00000000-0000-0000-0000-000000000000}"/>
          </ac:spMkLst>
        </pc:spChg>
        <pc:spChg chg="mod">
          <ac:chgData name="Tugrul Yatagan" userId="e2a2e583-d3c6-4349-93f6-c8aa06ea7f75" providerId="ADAL" clId="{FFDAD766-D6AD-40C0-A6DC-407F0980B59E}" dt="2019-01-07T14:55:41.790" v="8" actId="790"/>
          <ac:spMkLst>
            <pc:docMk/>
            <pc:sldMk cId="0" sldId="263"/>
            <ac:spMk id="206" creationId="{00000000-0000-0000-0000-000000000000}"/>
          </ac:spMkLst>
        </pc:spChg>
        <pc:spChg chg="mod">
          <ac:chgData name="Tugrul Yatagan" userId="e2a2e583-d3c6-4349-93f6-c8aa06ea7f75" providerId="ADAL" clId="{FFDAD766-D6AD-40C0-A6DC-407F0980B59E}" dt="2019-01-07T15:57:19.498" v="527" actId="122"/>
          <ac:spMkLst>
            <pc:docMk/>
            <pc:sldMk cId="0" sldId="263"/>
            <ac:spMk id="211" creationId="{00000000-0000-0000-0000-000000000000}"/>
          </ac:spMkLst>
        </pc:spChg>
        <pc:spChg chg="mod">
          <ac:chgData name="Tugrul Yatagan" userId="e2a2e583-d3c6-4349-93f6-c8aa06ea7f75" providerId="ADAL" clId="{FFDAD766-D6AD-40C0-A6DC-407F0980B59E}" dt="2019-01-07T15:57:10.752" v="524" actId="122"/>
          <ac:spMkLst>
            <pc:docMk/>
            <pc:sldMk cId="0" sldId="263"/>
            <ac:spMk id="213" creationId="{00000000-0000-0000-0000-000000000000}"/>
          </ac:spMkLst>
        </pc:spChg>
        <pc:spChg chg="mod">
          <ac:chgData name="Tugrul Yatagan" userId="e2a2e583-d3c6-4349-93f6-c8aa06ea7f75" providerId="ADAL" clId="{FFDAD766-D6AD-40C0-A6DC-407F0980B59E}" dt="2019-01-07T15:57:28.993" v="530" actId="122"/>
          <ac:spMkLst>
            <pc:docMk/>
            <pc:sldMk cId="0" sldId="263"/>
            <ac:spMk id="215" creationId="{00000000-0000-0000-0000-000000000000}"/>
          </ac:spMkLst>
        </pc:spChg>
      </pc:sldChg>
      <pc:sldChg chg="modSp">
        <pc:chgData name="Tugrul Yatagan" userId="e2a2e583-d3c6-4349-93f6-c8aa06ea7f75" providerId="ADAL" clId="{FFDAD766-D6AD-40C0-A6DC-407F0980B59E}" dt="2019-01-07T15:58:20.863" v="570" actId="122"/>
        <pc:sldMkLst>
          <pc:docMk/>
          <pc:sldMk cId="0" sldId="264"/>
        </pc:sldMkLst>
        <pc:spChg chg="mod">
          <ac:chgData name="Tugrul Yatagan" userId="e2a2e583-d3c6-4349-93f6-c8aa06ea7f75" providerId="ADAL" clId="{FFDAD766-D6AD-40C0-A6DC-407F0980B59E}" dt="2019-01-07T15:29:14.994" v="321" actId="113"/>
          <ac:spMkLst>
            <pc:docMk/>
            <pc:sldMk cId="0" sldId="264"/>
            <ac:spMk id="10" creationId="{DA3560FB-4A68-4613-A3CE-7341DFCB38B8}"/>
          </ac:spMkLst>
        </pc:spChg>
        <pc:spChg chg="mod">
          <ac:chgData name="Tugrul Yatagan" userId="e2a2e583-d3c6-4349-93f6-c8aa06ea7f75" providerId="ADAL" clId="{FFDAD766-D6AD-40C0-A6DC-407F0980B59E}" dt="2019-01-07T14:56:23.008" v="14" actId="790"/>
          <ac:spMkLst>
            <pc:docMk/>
            <pc:sldMk cId="0" sldId="264"/>
            <ac:spMk id="11" creationId="{D76A3EE0-C66C-4DE5-9599-28AE158F8053}"/>
          </ac:spMkLst>
        </pc:spChg>
        <pc:spChg chg="mod">
          <ac:chgData name="Tugrul Yatagan" userId="e2a2e583-d3c6-4349-93f6-c8aa06ea7f75" providerId="ADAL" clId="{FFDAD766-D6AD-40C0-A6DC-407F0980B59E}" dt="2019-01-07T14:56:23.008" v="14" actId="790"/>
          <ac:spMkLst>
            <pc:docMk/>
            <pc:sldMk cId="0" sldId="264"/>
            <ac:spMk id="220" creationId="{00000000-0000-0000-0000-000000000000}"/>
          </ac:spMkLst>
        </pc:spChg>
        <pc:spChg chg="mod">
          <ac:chgData name="Tugrul Yatagan" userId="e2a2e583-d3c6-4349-93f6-c8aa06ea7f75" providerId="ADAL" clId="{FFDAD766-D6AD-40C0-A6DC-407F0980B59E}" dt="2019-01-07T14:56:23.008" v="14" actId="790"/>
          <ac:spMkLst>
            <pc:docMk/>
            <pc:sldMk cId="0" sldId="264"/>
            <ac:spMk id="221" creationId="{00000000-0000-0000-0000-000000000000}"/>
          </ac:spMkLst>
        </pc:spChg>
        <pc:spChg chg="mod">
          <ac:chgData name="Tugrul Yatagan" userId="e2a2e583-d3c6-4349-93f6-c8aa06ea7f75" providerId="ADAL" clId="{FFDAD766-D6AD-40C0-A6DC-407F0980B59E}" dt="2019-01-07T15:53:31.219" v="496" actId="20577"/>
          <ac:spMkLst>
            <pc:docMk/>
            <pc:sldMk cId="0" sldId="264"/>
            <ac:spMk id="222" creationId="{00000000-0000-0000-0000-000000000000}"/>
          </ac:spMkLst>
        </pc:spChg>
        <pc:spChg chg="mod">
          <ac:chgData name="Tugrul Yatagan" userId="e2a2e583-d3c6-4349-93f6-c8aa06ea7f75" providerId="ADAL" clId="{FFDAD766-D6AD-40C0-A6DC-407F0980B59E}" dt="2019-01-07T14:56:23.008" v="14" actId="790"/>
          <ac:spMkLst>
            <pc:docMk/>
            <pc:sldMk cId="0" sldId="264"/>
            <ac:spMk id="223" creationId="{00000000-0000-0000-0000-000000000000}"/>
          </ac:spMkLst>
        </pc:spChg>
        <pc:spChg chg="mod">
          <ac:chgData name="Tugrul Yatagan" userId="e2a2e583-d3c6-4349-93f6-c8aa06ea7f75" providerId="ADAL" clId="{FFDAD766-D6AD-40C0-A6DC-407F0980B59E}" dt="2019-01-07T15:58:20.863" v="570" actId="122"/>
          <ac:spMkLst>
            <pc:docMk/>
            <pc:sldMk cId="0" sldId="264"/>
            <ac:spMk id="227" creationId="{00000000-0000-0000-0000-000000000000}"/>
          </ac:spMkLst>
        </pc:spChg>
      </pc:sldChg>
      <pc:sldChg chg="modSp">
        <pc:chgData name="Tugrul Yatagan" userId="e2a2e583-d3c6-4349-93f6-c8aa06ea7f75" providerId="ADAL" clId="{FFDAD766-D6AD-40C0-A6DC-407F0980B59E}" dt="2019-01-07T15:29:25.315" v="323" actId="113"/>
        <pc:sldMkLst>
          <pc:docMk/>
          <pc:sldMk cId="0" sldId="265"/>
        </pc:sldMkLst>
        <pc:spChg chg="mod">
          <ac:chgData name="Tugrul Yatagan" userId="e2a2e583-d3c6-4349-93f6-c8aa06ea7f75" providerId="ADAL" clId="{FFDAD766-D6AD-40C0-A6DC-407F0980B59E}" dt="2019-01-07T15:29:19.506" v="322" actId="113"/>
          <ac:spMkLst>
            <pc:docMk/>
            <pc:sldMk cId="0" sldId="265"/>
            <ac:spMk id="9" creationId="{FFADC52A-8547-4661-BBBD-2088056201C8}"/>
          </ac:spMkLst>
        </pc:spChg>
        <pc:spChg chg="mod">
          <ac:chgData name="Tugrul Yatagan" userId="e2a2e583-d3c6-4349-93f6-c8aa06ea7f75" providerId="ADAL" clId="{FFDAD766-D6AD-40C0-A6DC-407F0980B59E}" dt="2019-01-07T15:29:25.315" v="323" actId="113"/>
          <ac:spMkLst>
            <pc:docMk/>
            <pc:sldMk cId="0" sldId="265"/>
            <ac:spMk id="10" creationId="{DAE22F15-B4EE-4F10-87F2-E204E72060B4}"/>
          </ac:spMkLst>
        </pc:spChg>
        <pc:spChg chg="mod">
          <ac:chgData name="Tugrul Yatagan" userId="e2a2e583-d3c6-4349-93f6-c8aa06ea7f75" providerId="ADAL" clId="{FFDAD766-D6AD-40C0-A6DC-407F0980B59E}" dt="2019-01-07T14:56:29.166" v="15" actId="790"/>
          <ac:spMkLst>
            <pc:docMk/>
            <pc:sldMk cId="0" sldId="265"/>
            <ac:spMk id="232" creationId="{00000000-0000-0000-0000-000000000000}"/>
          </ac:spMkLst>
        </pc:spChg>
        <pc:spChg chg="mod">
          <ac:chgData name="Tugrul Yatagan" userId="e2a2e583-d3c6-4349-93f6-c8aa06ea7f75" providerId="ADAL" clId="{FFDAD766-D6AD-40C0-A6DC-407F0980B59E}" dt="2019-01-07T14:56:29.166" v="15" actId="790"/>
          <ac:spMkLst>
            <pc:docMk/>
            <pc:sldMk cId="0" sldId="265"/>
            <ac:spMk id="233" creationId="{00000000-0000-0000-0000-000000000000}"/>
          </ac:spMkLst>
        </pc:spChg>
        <pc:spChg chg="mod">
          <ac:chgData name="Tugrul Yatagan" userId="e2a2e583-d3c6-4349-93f6-c8aa06ea7f75" providerId="ADAL" clId="{FFDAD766-D6AD-40C0-A6DC-407F0980B59E}" dt="2019-01-07T14:56:29.166" v="15" actId="790"/>
          <ac:spMkLst>
            <pc:docMk/>
            <pc:sldMk cId="0" sldId="265"/>
            <ac:spMk id="235" creationId="{00000000-0000-0000-0000-000000000000}"/>
          </ac:spMkLst>
        </pc:spChg>
        <pc:spChg chg="mod">
          <ac:chgData name="Tugrul Yatagan" userId="e2a2e583-d3c6-4349-93f6-c8aa06ea7f75" providerId="ADAL" clId="{FFDAD766-D6AD-40C0-A6DC-407F0980B59E}" dt="2019-01-07T14:56:29.166" v="15" actId="790"/>
          <ac:spMkLst>
            <pc:docMk/>
            <pc:sldMk cId="0" sldId="265"/>
            <ac:spMk id="236" creationId="{00000000-0000-0000-0000-000000000000}"/>
          </ac:spMkLst>
        </pc:spChg>
      </pc:sldChg>
      <pc:sldChg chg="modSp">
        <pc:chgData name="Tugrul Yatagan" userId="e2a2e583-d3c6-4349-93f6-c8aa06ea7f75" providerId="ADAL" clId="{FFDAD766-D6AD-40C0-A6DC-407F0980B59E}" dt="2019-01-07T15:29:33.979" v="325" actId="113"/>
        <pc:sldMkLst>
          <pc:docMk/>
          <pc:sldMk cId="0" sldId="266"/>
        </pc:sldMkLst>
        <pc:spChg chg="mod">
          <ac:chgData name="Tugrul Yatagan" userId="e2a2e583-d3c6-4349-93f6-c8aa06ea7f75" providerId="ADAL" clId="{FFDAD766-D6AD-40C0-A6DC-407F0980B59E}" dt="2019-01-07T15:29:33.979" v="325" actId="113"/>
          <ac:spMkLst>
            <pc:docMk/>
            <pc:sldMk cId="0" sldId="266"/>
            <ac:spMk id="13" creationId="{B38FC4F2-0D9C-4F16-B80E-6EA921A0BFBF}"/>
          </ac:spMkLst>
        </pc:spChg>
        <pc:spChg chg="mod">
          <ac:chgData name="Tugrul Yatagan" userId="e2a2e583-d3c6-4349-93f6-c8aa06ea7f75" providerId="ADAL" clId="{FFDAD766-D6AD-40C0-A6DC-407F0980B59E}" dt="2019-01-07T15:29:30.787" v="324" actId="113"/>
          <ac:spMkLst>
            <pc:docMk/>
            <pc:sldMk cId="0" sldId="266"/>
            <ac:spMk id="14" creationId="{8E0E6DA7-F0EF-4FE0-A9D4-F8A6C14812C1}"/>
          </ac:spMkLst>
        </pc:spChg>
        <pc:spChg chg="mod">
          <ac:chgData name="Tugrul Yatagan" userId="e2a2e583-d3c6-4349-93f6-c8aa06ea7f75" providerId="ADAL" clId="{FFDAD766-D6AD-40C0-A6DC-407F0980B59E}" dt="2019-01-07T14:56:35.183" v="16" actId="790"/>
          <ac:spMkLst>
            <pc:docMk/>
            <pc:sldMk cId="0" sldId="266"/>
            <ac:spMk id="243" creationId="{00000000-0000-0000-0000-000000000000}"/>
          </ac:spMkLst>
        </pc:spChg>
        <pc:spChg chg="mod">
          <ac:chgData name="Tugrul Yatagan" userId="e2a2e583-d3c6-4349-93f6-c8aa06ea7f75" providerId="ADAL" clId="{FFDAD766-D6AD-40C0-A6DC-407F0980B59E}" dt="2019-01-07T14:56:35.183" v="16" actId="790"/>
          <ac:spMkLst>
            <pc:docMk/>
            <pc:sldMk cId="0" sldId="266"/>
            <ac:spMk id="244" creationId="{00000000-0000-0000-0000-000000000000}"/>
          </ac:spMkLst>
        </pc:spChg>
        <pc:spChg chg="mod">
          <ac:chgData name="Tugrul Yatagan" userId="e2a2e583-d3c6-4349-93f6-c8aa06ea7f75" providerId="ADAL" clId="{FFDAD766-D6AD-40C0-A6DC-407F0980B59E}" dt="2019-01-07T14:56:35.183" v="16" actId="790"/>
          <ac:spMkLst>
            <pc:docMk/>
            <pc:sldMk cId="0" sldId="266"/>
            <ac:spMk id="249" creationId="{00000000-0000-0000-0000-000000000000}"/>
          </ac:spMkLst>
        </pc:spChg>
      </pc:sldChg>
      <pc:sldChg chg="modSp">
        <pc:chgData name="Tugrul Yatagan" userId="e2a2e583-d3c6-4349-93f6-c8aa06ea7f75" providerId="ADAL" clId="{FFDAD766-D6AD-40C0-A6DC-407F0980B59E}" dt="2019-01-07T15:29:40.475" v="327" actId="113"/>
        <pc:sldMkLst>
          <pc:docMk/>
          <pc:sldMk cId="0" sldId="267"/>
        </pc:sldMkLst>
        <pc:spChg chg="mod">
          <ac:chgData name="Tugrul Yatagan" userId="e2a2e583-d3c6-4349-93f6-c8aa06ea7f75" providerId="ADAL" clId="{FFDAD766-D6AD-40C0-A6DC-407F0980B59E}" dt="2019-01-07T15:29:38.369" v="326" actId="113"/>
          <ac:spMkLst>
            <pc:docMk/>
            <pc:sldMk cId="0" sldId="267"/>
            <ac:spMk id="10" creationId="{FAA4482B-0ED5-47A6-90D4-7C1B650F0CDF}"/>
          </ac:spMkLst>
        </pc:spChg>
        <pc:spChg chg="mod">
          <ac:chgData name="Tugrul Yatagan" userId="e2a2e583-d3c6-4349-93f6-c8aa06ea7f75" providerId="ADAL" clId="{FFDAD766-D6AD-40C0-A6DC-407F0980B59E}" dt="2019-01-07T15:29:40.475" v="327" actId="113"/>
          <ac:spMkLst>
            <pc:docMk/>
            <pc:sldMk cId="0" sldId="267"/>
            <ac:spMk id="11" creationId="{54C547AD-D580-402D-847D-756BEC90A4C9}"/>
          </ac:spMkLst>
        </pc:spChg>
        <pc:spChg chg="mod">
          <ac:chgData name="Tugrul Yatagan" userId="e2a2e583-d3c6-4349-93f6-c8aa06ea7f75" providerId="ADAL" clId="{FFDAD766-D6AD-40C0-A6DC-407F0980B59E}" dt="2019-01-07T14:56:52.435" v="17" actId="790"/>
          <ac:spMkLst>
            <pc:docMk/>
            <pc:sldMk cId="0" sldId="267"/>
            <ac:spMk id="254" creationId="{00000000-0000-0000-0000-000000000000}"/>
          </ac:spMkLst>
        </pc:spChg>
        <pc:spChg chg="mod">
          <ac:chgData name="Tugrul Yatagan" userId="e2a2e583-d3c6-4349-93f6-c8aa06ea7f75" providerId="ADAL" clId="{FFDAD766-D6AD-40C0-A6DC-407F0980B59E}" dt="2019-01-07T14:56:52.435" v="17" actId="790"/>
          <ac:spMkLst>
            <pc:docMk/>
            <pc:sldMk cId="0" sldId="267"/>
            <ac:spMk id="255" creationId="{00000000-0000-0000-0000-000000000000}"/>
          </ac:spMkLst>
        </pc:spChg>
        <pc:spChg chg="mod">
          <ac:chgData name="Tugrul Yatagan" userId="e2a2e583-d3c6-4349-93f6-c8aa06ea7f75" providerId="ADAL" clId="{FFDAD766-D6AD-40C0-A6DC-407F0980B59E}" dt="2019-01-07T14:56:52.435" v="17" actId="790"/>
          <ac:spMkLst>
            <pc:docMk/>
            <pc:sldMk cId="0" sldId="267"/>
            <ac:spMk id="259" creationId="{00000000-0000-0000-0000-000000000000}"/>
          </ac:spMkLst>
        </pc:spChg>
      </pc:sldChg>
      <pc:sldChg chg="modSp">
        <pc:chgData name="Tugrul Yatagan" userId="e2a2e583-d3c6-4349-93f6-c8aa06ea7f75" providerId="ADAL" clId="{FFDAD766-D6AD-40C0-A6DC-407F0980B59E}" dt="2019-01-07T15:29:57.127" v="330" actId="113"/>
        <pc:sldMkLst>
          <pc:docMk/>
          <pc:sldMk cId="0" sldId="268"/>
        </pc:sldMkLst>
        <pc:spChg chg="mod">
          <ac:chgData name="Tugrul Yatagan" userId="e2a2e583-d3c6-4349-93f6-c8aa06ea7f75" providerId="ADAL" clId="{FFDAD766-D6AD-40C0-A6DC-407F0980B59E}" dt="2019-01-07T15:29:57.127" v="330" actId="113"/>
          <ac:spMkLst>
            <pc:docMk/>
            <pc:sldMk cId="0" sldId="268"/>
            <ac:spMk id="9" creationId="{2A27EAB4-7033-4F99-88EC-28DE396282F1}"/>
          </ac:spMkLst>
        </pc:spChg>
        <pc:spChg chg="mod">
          <ac:chgData name="Tugrul Yatagan" userId="e2a2e583-d3c6-4349-93f6-c8aa06ea7f75" providerId="ADAL" clId="{FFDAD766-D6AD-40C0-A6DC-407F0980B59E}" dt="2019-01-07T15:29:55.278" v="329" actId="113"/>
          <ac:spMkLst>
            <pc:docMk/>
            <pc:sldMk cId="0" sldId="268"/>
            <ac:spMk id="10" creationId="{4DD6337A-AACC-40D5-8503-323B8797F5F6}"/>
          </ac:spMkLst>
        </pc:spChg>
        <pc:spChg chg="mod">
          <ac:chgData name="Tugrul Yatagan" userId="e2a2e583-d3c6-4349-93f6-c8aa06ea7f75" providerId="ADAL" clId="{FFDAD766-D6AD-40C0-A6DC-407F0980B59E}" dt="2019-01-07T14:56:57.214" v="18" actId="790"/>
          <ac:spMkLst>
            <pc:docMk/>
            <pc:sldMk cId="0" sldId="268"/>
            <ac:spMk id="264" creationId="{00000000-0000-0000-0000-000000000000}"/>
          </ac:spMkLst>
        </pc:spChg>
        <pc:spChg chg="mod">
          <ac:chgData name="Tugrul Yatagan" userId="e2a2e583-d3c6-4349-93f6-c8aa06ea7f75" providerId="ADAL" clId="{FFDAD766-D6AD-40C0-A6DC-407F0980B59E}" dt="2019-01-07T15:29:51.637" v="328"/>
          <ac:spMkLst>
            <pc:docMk/>
            <pc:sldMk cId="0" sldId="268"/>
            <ac:spMk id="265" creationId="{00000000-0000-0000-0000-000000000000}"/>
          </ac:spMkLst>
        </pc:spChg>
        <pc:spChg chg="mod">
          <ac:chgData name="Tugrul Yatagan" userId="e2a2e583-d3c6-4349-93f6-c8aa06ea7f75" providerId="ADAL" clId="{FFDAD766-D6AD-40C0-A6DC-407F0980B59E}" dt="2019-01-07T14:56:57.214" v="18" actId="790"/>
          <ac:spMkLst>
            <pc:docMk/>
            <pc:sldMk cId="0" sldId="268"/>
            <ac:spMk id="266" creationId="{00000000-0000-0000-0000-000000000000}"/>
          </ac:spMkLst>
        </pc:spChg>
        <pc:spChg chg="mod">
          <ac:chgData name="Tugrul Yatagan" userId="e2a2e583-d3c6-4349-93f6-c8aa06ea7f75" providerId="ADAL" clId="{FFDAD766-D6AD-40C0-A6DC-407F0980B59E}" dt="2019-01-07T14:56:57.214" v="18" actId="790"/>
          <ac:spMkLst>
            <pc:docMk/>
            <pc:sldMk cId="0" sldId="268"/>
            <ac:spMk id="267" creationId="{00000000-0000-0000-0000-000000000000}"/>
          </ac:spMkLst>
        </pc:spChg>
      </pc:sldChg>
      <pc:sldChg chg="modSp">
        <pc:chgData name="Tugrul Yatagan" userId="e2a2e583-d3c6-4349-93f6-c8aa06ea7f75" providerId="ADAL" clId="{FFDAD766-D6AD-40C0-A6DC-407F0980B59E}" dt="2019-01-07T15:11:07.723" v="171" actId="20577"/>
        <pc:sldMkLst>
          <pc:docMk/>
          <pc:sldMk cId="0" sldId="270"/>
        </pc:sldMkLst>
        <pc:spChg chg="mod">
          <ac:chgData name="Tugrul Yatagan" userId="e2a2e583-d3c6-4349-93f6-c8aa06ea7f75" providerId="ADAL" clId="{FFDAD766-D6AD-40C0-A6DC-407F0980B59E}" dt="2019-01-07T15:03:21.327" v="47" actId="790"/>
          <ac:spMkLst>
            <pc:docMk/>
            <pc:sldMk cId="0" sldId="270"/>
            <ac:spMk id="282" creationId="{00000000-0000-0000-0000-000000000000}"/>
          </ac:spMkLst>
        </pc:spChg>
        <pc:spChg chg="mod">
          <ac:chgData name="Tugrul Yatagan" userId="e2a2e583-d3c6-4349-93f6-c8aa06ea7f75" providerId="ADAL" clId="{FFDAD766-D6AD-40C0-A6DC-407F0980B59E}" dt="2019-01-07T15:03:21.327" v="47" actId="790"/>
          <ac:spMkLst>
            <pc:docMk/>
            <pc:sldMk cId="0" sldId="270"/>
            <ac:spMk id="283" creationId="{00000000-0000-0000-0000-000000000000}"/>
          </ac:spMkLst>
        </pc:spChg>
        <pc:spChg chg="mod">
          <ac:chgData name="Tugrul Yatagan" userId="e2a2e583-d3c6-4349-93f6-c8aa06ea7f75" providerId="ADAL" clId="{FFDAD766-D6AD-40C0-A6DC-407F0980B59E}" dt="2019-01-07T15:11:07.723" v="171" actId="20577"/>
          <ac:spMkLst>
            <pc:docMk/>
            <pc:sldMk cId="0" sldId="270"/>
            <ac:spMk id="284" creationId="{00000000-0000-0000-0000-000000000000}"/>
          </ac:spMkLst>
        </pc:spChg>
      </pc:sldChg>
      <pc:sldChg chg="modSp">
        <pc:chgData name="Tugrul Yatagan" userId="e2a2e583-d3c6-4349-93f6-c8aa06ea7f75" providerId="ADAL" clId="{FFDAD766-D6AD-40C0-A6DC-407F0980B59E}" dt="2019-01-07T15:30:56.556" v="420" actId="113"/>
        <pc:sldMkLst>
          <pc:docMk/>
          <pc:sldMk cId="525759733" sldId="272"/>
        </pc:sldMkLst>
        <pc:spChg chg="mod">
          <ac:chgData name="Tugrul Yatagan" userId="e2a2e583-d3c6-4349-93f6-c8aa06ea7f75" providerId="ADAL" clId="{FFDAD766-D6AD-40C0-A6DC-407F0980B59E}" dt="2019-01-07T15:30:53.172" v="419" actId="113"/>
          <ac:spMkLst>
            <pc:docMk/>
            <pc:sldMk cId="525759733" sldId="272"/>
            <ac:spMk id="16" creationId="{4E7293D5-2769-438D-B856-2BE1923031AB}"/>
          </ac:spMkLst>
        </pc:spChg>
        <pc:spChg chg="mod">
          <ac:chgData name="Tugrul Yatagan" userId="e2a2e583-d3c6-4349-93f6-c8aa06ea7f75" providerId="ADAL" clId="{FFDAD766-D6AD-40C0-A6DC-407F0980B59E}" dt="2019-01-07T15:30:56.556" v="420" actId="113"/>
          <ac:spMkLst>
            <pc:docMk/>
            <pc:sldMk cId="525759733" sldId="272"/>
            <ac:spMk id="17" creationId="{C107C13B-ABC9-4963-A365-4714E8148EB8}"/>
          </ac:spMkLst>
        </pc:spChg>
        <pc:spChg chg="mod">
          <ac:chgData name="Tugrul Yatagan" userId="e2a2e583-d3c6-4349-93f6-c8aa06ea7f75" providerId="ADAL" clId="{FFDAD766-D6AD-40C0-A6DC-407F0980B59E}" dt="2019-01-07T14:57:02.062" v="19" actId="790"/>
          <ac:spMkLst>
            <pc:docMk/>
            <pc:sldMk cId="525759733" sldId="272"/>
            <ac:spMk id="264" creationId="{00000000-0000-0000-0000-000000000000}"/>
          </ac:spMkLst>
        </pc:spChg>
        <pc:spChg chg="mod">
          <ac:chgData name="Tugrul Yatagan" userId="e2a2e583-d3c6-4349-93f6-c8aa06ea7f75" providerId="ADAL" clId="{FFDAD766-D6AD-40C0-A6DC-407F0980B59E}" dt="2019-01-07T14:57:02.062" v="19" actId="790"/>
          <ac:spMkLst>
            <pc:docMk/>
            <pc:sldMk cId="525759733" sldId="272"/>
            <ac:spMk id="265" creationId="{00000000-0000-0000-0000-000000000000}"/>
          </ac:spMkLst>
        </pc:spChg>
      </pc:sldChg>
      <pc:sldChg chg="modSp">
        <pc:chgData name="Tugrul Yatagan" userId="e2a2e583-d3c6-4349-93f6-c8aa06ea7f75" providerId="ADAL" clId="{FFDAD766-D6AD-40C0-A6DC-407F0980B59E}" dt="2019-01-07T15:31:02.116" v="422" actId="113"/>
        <pc:sldMkLst>
          <pc:docMk/>
          <pc:sldMk cId="884253735" sldId="273"/>
        </pc:sldMkLst>
        <pc:spChg chg="mod">
          <ac:chgData name="Tugrul Yatagan" userId="e2a2e583-d3c6-4349-93f6-c8aa06ea7f75" providerId="ADAL" clId="{FFDAD766-D6AD-40C0-A6DC-407F0980B59E}" dt="2019-01-07T15:31:02.116" v="422" actId="113"/>
          <ac:spMkLst>
            <pc:docMk/>
            <pc:sldMk cId="884253735" sldId="273"/>
            <ac:spMk id="14" creationId="{00EC335F-C19A-4E50-A1FF-787D538B9E6D}"/>
          </ac:spMkLst>
        </pc:spChg>
        <pc:spChg chg="mod">
          <ac:chgData name="Tugrul Yatagan" userId="e2a2e583-d3c6-4349-93f6-c8aa06ea7f75" providerId="ADAL" clId="{FFDAD766-D6AD-40C0-A6DC-407F0980B59E}" dt="2019-01-07T15:31:00.268" v="421" actId="113"/>
          <ac:spMkLst>
            <pc:docMk/>
            <pc:sldMk cId="884253735" sldId="273"/>
            <ac:spMk id="15" creationId="{DC8334FB-CAD9-406C-BEC0-0A8E9E815465}"/>
          </ac:spMkLst>
        </pc:spChg>
        <pc:spChg chg="mod">
          <ac:chgData name="Tugrul Yatagan" userId="e2a2e583-d3c6-4349-93f6-c8aa06ea7f75" providerId="ADAL" clId="{FFDAD766-D6AD-40C0-A6DC-407F0980B59E}" dt="2019-01-07T14:57:07.358" v="20" actId="790"/>
          <ac:spMkLst>
            <pc:docMk/>
            <pc:sldMk cId="884253735" sldId="273"/>
            <ac:spMk id="264" creationId="{00000000-0000-0000-0000-000000000000}"/>
          </ac:spMkLst>
        </pc:spChg>
        <pc:spChg chg="mod">
          <ac:chgData name="Tugrul Yatagan" userId="e2a2e583-d3c6-4349-93f6-c8aa06ea7f75" providerId="ADAL" clId="{FFDAD766-D6AD-40C0-A6DC-407F0980B59E}" dt="2019-01-07T14:57:07.358" v="20" actId="790"/>
          <ac:spMkLst>
            <pc:docMk/>
            <pc:sldMk cId="884253735" sldId="273"/>
            <ac:spMk id="265" creationId="{00000000-0000-0000-0000-000000000000}"/>
          </ac:spMkLst>
        </pc:spChg>
      </pc:sldChg>
      <pc:sldChg chg="modSp">
        <pc:chgData name="Tugrul Yatagan" userId="e2a2e583-d3c6-4349-93f6-c8aa06ea7f75" providerId="ADAL" clId="{FFDAD766-D6AD-40C0-A6DC-407F0980B59E}" dt="2019-01-07T15:31:09.125" v="424" actId="113"/>
        <pc:sldMkLst>
          <pc:docMk/>
          <pc:sldMk cId="1230348706" sldId="274"/>
        </pc:sldMkLst>
        <pc:spChg chg="mod">
          <ac:chgData name="Tugrul Yatagan" userId="e2a2e583-d3c6-4349-93f6-c8aa06ea7f75" providerId="ADAL" clId="{FFDAD766-D6AD-40C0-A6DC-407F0980B59E}" dt="2019-01-07T15:31:09.125" v="424" actId="113"/>
          <ac:spMkLst>
            <pc:docMk/>
            <pc:sldMk cId="1230348706" sldId="274"/>
            <ac:spMk id="10" creationId="{E410E4EE-E91E-4275-9C48-0C379AE1A67D}"/>
          </ac:spMkLst>
        </pc:spChg>
        <pc:spChg chg="mod">
          <ac:chgData name="Tugrul Yatagan" userId="e2a2e583-d3c6-4349-93f6-c8aa06ea7f75" providerId="ADAL" clId="{FFDAD766-D6AD-40C0-A6DC-407F0980B59E}" dt="2019-01-07T15:31:07.100" v="423" actId="113"/>
          <ac:spMkLst>
            <pc:docMk/>
            <pc:sldMk cId="1230348706" sldId="274"/>
            <ac:spMk id="11" creationId="{08C8885C-E718-4418-9AAA-22BAC5F33EC7}"/>
          </ac:spMkLst>
        </pc:spChg>
        <pc:spChg chg="mod">
          <ac:chgData name="Tugrul Yatagan" userId="e2a2e583-d3c6-4349-93f6-c8aa06ea7f75" providerId="ADAL" clId="{FFDAD766-D6AD-40C0-A6DC-407F0980B59E}" dt="2019-01-07T14:57:22.896" v="22" actId="790"/>
          <ac:spMkLst>
            <pc:docMk/>
            <pc:sldMk cId="1230348706" sldId="274"/>
            <ac:spMk id="264" creationId="{00000000-0000-0000-0000-000000000000}"/>
          </ac:spMkLst>
        </pc:spChg>
        <pc:spChg chg="mod">
          <ac:chgData name="Tugrul Yatagan" userId="e2a2e583-d3c6-4349-93f6-c8aa06ea7f75" providerId="ADAL" clId="{FFDAD766-D6AD-40C0-A6DC-407F0980B59E}" dt="2019-01-07T14:57:22.896" v="22" actId="790"/>
          <ac:spMkLst>
            <pc:docMk/>
            <pc:sldMk cId="1230348706" sldId="274"/>
            <ac:spMk id="265" creationId="{00000000-0000-0000-0000-000000000000}"/>
          </ac:spMkLst>
        </pc:spChg>
      </pc:sldChg>
      <pc:sldChg chg="modSp">
        <pc:chgData name="Tugrul Yatagan" userId="e2a2e583-d3c6-4349-93f6-c8aa06ea7f75" providerId="ADAL" clId="{FFDAD766-D6AD-40C0-A6DC-407F0980B59E}" dt="2019-01-07T14:57:35.641" v="24" actId="790"/>
        <pc:sldMkLst>
          <pc:docMk/>
          <pc:sldMk cId="2990025876" sldId="275"/>
        </pc:sldMkLst>
        <pc:spChg chg="mod">
          <ac:chgData name="Tugrul Yatagan" userId="e2a2e583-d3c6-4349-93f6-c8aa06ea7f75" providerId="ADAL" clId="{FFDAD766-D6AD-40C0-A6DC-407F0980B59E}" dt="2019-01-07T14:57:35.641" v="24" actId="790"/>
          <ac:spMkLst>
            <pc:docMk/>
            <pc:sldMk cId="2990025876" sldId="275"/>
            <ac:spMk id="3" creationId="{C6DE8995-3AFA-4AFD-AF07-B574A321B470}"/>
          </ac:spMkLst>
        </pc:spChg>
      </pc:sldChg>
      <pc:sldChg chg="delSp modSp add">
        <pc:chgData name="Tugrul Yatagan" userId="e2a2e583-d3c6-4349-93f6-c8aa06ea7f75" providerId="ADAL" clId="{FFDAD766-D6AD-40C0-A6DC-407F0980B59E}" dt="2019-01-07T15:30:47.631" v="418" actId="20577"/>
        <pc:sldMkLst>
          <pc:docMk/>
          <pc:sldMk cId="918921233" sldId="276"/>
        </pc:sldMkLst>
        <pc:spChg chg="mod">
          <ac:chgData name="Tugrul Yatagan" userId="e2a2e583-d3c6-4349-93f6-c8aa06ea7f75" providerId="ADAL" clId="{FFDAD766-D6AD-40C0-A6DC-407F0980B59E}" dt="2019-01-07T15:30:44.114" v="412" actId="113"/>
          <ac:spMkLst>
            <pc:docMk/>
            <pc:sldMk cId="918921233" sldId="276"/>
            <ac:spMk id="10" creationId="{4DD6337A-AACC-40D5-8503-323B8797F5F6}"/>
          </ac:spMkLst>
        </pc:spChg>
        <pc:spChg chg="mod">
          <ac:chgData name="Tugrul Yatagan" userId="e2a2e583-d3c6-4349-93f6-c8aa06ea7f75" providerId="ADAL" clId="{FFDAD766-D6AD-40C0-A6DC-407F0980B59E}" dt="2019-01-07T15:30:37.376" v="410" actId="20577"/>
          <ac:spMkLst>
            <pc:docMk/>
            <pc:sldMk cId="918921233" sldId="276"/>
            <ac:spMk id="265" creationId="{00000000-0000-0000-0000-000000000000}"/>
          </ac:spMkLst>
        </pc:spChg>
        <pc:spChg chg="mod">
          <ac:chgData name="Tugrul Yatagan" userId="e2a2e583-d3c6-4349-93f6-c8aa06ea7f75" providerId="ADAL" clId="{FFDAD766-D6AD-40C0-A6DC-407F0980B59E}" dt="2019-01-07T15:30:47.631" v="418" actId="20577"/>
          <ac:spMkLst>
            <pc:docMk/>
            <pc:sldMk cId="918921233" sldId="276"/>
            <ac:spMk id="266" creationId="{00000000-0000-0000-0000-000000000000}"/>
          </ac:spMkLst>
        </pc:spChg>
        <pc:spChg chg="del">
          <ac:chgData name="Tugrul Yatagan" userId="e2a2e583-d3c6-4349-93f6-c8aa06ea7f75" providerId="ADAL" clId="{FFDAD766-D6AD-40C0-A6DC-407F0980B59E}" dt="2019-01-07T15:30:12.087" v="334" actId="478"/>
          <ac:spMkLst>
            <pc:docMk/>
            <pc:sldMk cId="918921233" sldId="276"/>
            <ac:spMk id="267"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tr-TR"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5" name="Google Shape;125;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2" name="Google Shape;252;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4939f56f95_0_1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2" name="Google Shape;262;g4939f56f95_0_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4939f56f95_0_1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2" name="Google Shape;262;g4939f56f95_0_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680841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4939f56f95_0_1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indent="0"/>
            <a:r>
              <a:rPr lang="en-US"/>
              <a:t>Increasing SFs, increases time on air. This increases the number of collisions thus decreases the PDR of the network. PDR of higher SFs are decreased to almost 0 while number of node is increasing. Since network topology radius is quite small almost all SFs can reach to the GW.</a:t>
            </a:r>
          </a:p>
          <a:p>
            <a:pPr marL="0" indent="0"/>
            <a:r>
              <a:rPr lang="en-US"/>
              <a:t>Increasing number of GWs, decreases the SFs of nodes and decreases time on air. This decreases number of collisions thus increases the PDR of the network when network topology radius is constant</a:t>
            </a:r>
          </a:p>
        </p:txBody>
      </p:sp>
      <p:sp>
        <p:nvSpPr>
          <p:cNvPr id="262" name="Google Shape;262;g4939f56f95_0_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836978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4939f56f95_0_1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indent="0"/>
            <a:r>
              <a:rPr lang="en-US"/>
              <a:t>Increasing network topology radius, increases the number of under sensitivity transmissions thus decreases the PDR of the network.</a:t>
            </a:r>
          </a:p>
          <a:p>
            <a:pPr marL="0" indent="0"/>
            <a:r>
              <a:rPr lang="en-US"/>
              <a:t>Increasing packet generation rate, increases the number of collisions thus decreases the PDR of the network.</a:t>
            </a:r>
          </a:p>
        </p:txBody>
      </p:sp>
      <p:sp>
        <p:nvSpPr>
          <p:cNvPr id="262" name="Google Shape;262;g4939f56f95_0_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09115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4939f56f95_0_1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indent="0"/>
            <a:r>
              <a:rPr lang="en-US"/>
              <a:t>Prediction scheme gives better PDR when number of nodes increases since number of interference is also increases</a:t>
            </a:r>
          </a:p>
          <a:p>
            <a:pPr marL="0" indent="0"/>
            <a:r>
              <a:rPr lang="en-US"/>
              <a:t>Prediction scheme can only improve network performance when LoRa interference is present</a:t>
            </a:r>
          </a:p>
          <a:p>
            <a:pPr marL="0" indent="0"/>
            <a:r>
              <a:rPr lang="en-US"/>
              <a:t>If a node is far away from the GW, then prediction scheme cannot increase the SF to avoid interference since the SF is already high.</a:t>
            </a:r>
          </a:p>
          <a:p>
            <a:pPr marL="0" indent="0"/>
            <a:endParaRPr lang="en-US" dirty="0"/>
          </a:p>
        </p:txBody>
      </p:sp>
      <p:sp>
        <p:nvSpPr>
          <p:cNvPr id="262" name="Google Shape;262;g4939f56f95_0_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121523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482188a627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0" name="Google Shape;280;g482188a627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460493a425_0_94: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400"/>
              <a:buFont typeface="Calibri"/>
              <a:buNone/>
            </a:pPr>
            <a:endParaRPr sz="1200" b="0" i="0" u="none" strike="noStrike" cap="none">
              <a:solidFill>
                <a:schemeClr val="dk1"/>
              </a:solidFill>
              <a:latin typeface="Calibri"/>
              <a:ea typeface="Calibri"/>
              <a:cs typeface="Calibri"/>
              <a:sym typeface="Calibri"/>
            </a:endParaRPr>
          </a:p>
        </p:txBody>
      </p:sp>
      <p:sp>
        <p:nvSpPr>
          <p:cNvPr id="133" name="Google Shape;133;g460493a425_0_9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482188a627_0_8: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100"/>
              <a:buFont typeface="Arial"/>
              <a:buNone/>
            </a:pPr>
            <a:endParaRPr lang="tr-TR" sz="1200" b="0" i="0" u="none" strike="noStrike" cap="none" dirty="0">
              <a:latin typeface="Calibri"/>
              <a:ea typeface="Calibri"/>
              <a:cs typeface="Calibri"/>
            </a:endParaRPr>
          </a:p>
        </p:txBody>
      </p:sp>
      <p:sp>
        <p:nvSpPr>
          <p:cNvPr id="140" name="Google Shape;140;g482188a627_0_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482188a627_0_81: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400"/>
              <a:buFont typeface="Calibri"/>
              <a:buNone/>
            </a:pPr>
            <a:r>
              <a:rPr lang="tr-TR" sz="1200" b="0" i="0" u="none" strike="noStrike" cap="none">
                <a:solidFill>
                  <a:schemeClr val="dk1"/>
                </a:solidFill>
                <a:latin typeface="Calibri"/>
                <a:ea typeface="Calibri"/>
                <a:cs typeface="Calibri"/>
                <a:sym typeface="Calibri"/>
              </a:rPr>
              <a:t>LPWAN is not suitable for many industrial IoT, vehicle to vehicle (V2V), and vehicle to infrastructure (V2I) applications</a:t>
            </a:r>
            <a:endParaRPr/>
          </a:p>
          <a:p>
            <a:pPr marL="0" marR="0" lvl="0" indent="0" algn="l" rtl="0">
              <a:spcBef>
                <a:spcPts val="0"/>
              </a:spcBef>
              <a:spcAft>
                <a:spcPts val="0"/>
              </a:spcAft>
              <a:buClr>
                <a:schemeClr val="dk1"/>
              </a:buClr>
              <a:buSzPts val="1400"/>
              <a:buFont typeface="Calibri"/>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100"/>
              <a:buFont typeface="Arial"/>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400"/>
              <a:buFont typeface="Calibri"/>
              <a:buNone/>
            </a:pPr>
            <a:endParaRPr sz="1200" b="0" i="0" u="none" strike="noStrike" cap="none">
              <a:solidFill>
                <a:schemeClr val="dk1"/>
              </a:solidFill>
              <a:latin typeface="Calibri"/>
              <a:ea typeface="Calibri"/>
              <a:cs typeface="Calibri"/>
              <a:sym typeface="Calibri"/>
            </a:endParaRPr>
          </a:p>
        </p:txBody>
      </p:sp>
      <p:sp>
        <p:nvSpPr>
          <p:cNvPr id="157" name="Google Shape;157;g482188a627_0_8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45fc13df57_0_75: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Font typeface="Calibri"/>
              <a:buNone/>
            </a:pPr>
            <a:r>
              <a:rPr lang="en-US" noProof="0" dirty="0"/>
              <a:t>not to waste precious energy in busy-listening to other devices</a:t>
            </a:r>
            <a:endParaRPr lang="en-US"/>
          </a:p>
          <a:p>
            <a:pPr marL="0" indent="0">
              <a:buClr>
                <a:schemeClr val="dk1"/>
              </a:buClr>
              <a:buFont typeface="Calibri"/>
              <a:defRPr/>
            </a:pPr>
            <a:r>
              <a:rPr lang="en-US" sz="1200" b="0" i="0" u="none" strike="noStrike" cap="none" noProof="0" dirty="0">
                <a:latin typeface="Calibri"/>
                <a:ea typeface="Calibri"/>
                <a:cs typeface="Calibri"/>
                <a:sym typeface="Calibri"/>
              </a:rPr>
              <a:t>Simplify the design of end devices, </a:t>
            </a:r>
            <a:r>
              <a:rPr lang="en-US" b="0" i="0" u="none" strike="noStrike" cap="none" noProof="0" dirty="0">
                <a:sym typeface="Calibri"/>
              </a:rPr>
              <a:t>move complexity to base stations and backend system</a:t>
            </a:r>
            <a:r>
              <a:rPr lang="en-US" dirty="0"/>
              <a:t> </a:t>
            </a:r>
            <a:endParaRPr lang="en-US" noProof="0" dirty="0"/>
          </a:p>
          <a:p>
            <a:pPr marL="0" marR="0" lvl="0" indent="0" algn="l" rtl="0">
              <a:spcBef>
                <a:spcPts val="0"/>
              </a:spcBef>
              <a:spcAft>
                <a:spcPts val="0"/>
              </a:spcAft>
              <a:buClr>
                <a:schemeClr val="dk1"/>
              </a:buClr>
              <a:buSzPts val="1400"/>
              <a:buFont typeface="Calibri"/>
              <a:buNone/>
            </a:pPr>
            <a:endParaRPr lang="en-US" noProof="0" dirty="0"/>
          </a:p>
        </p:txBody>
      </p:sp>
      <p:sp>
        <p:nvSpPr>
          <p:cNvPr id="189" name="Google Shape;189;g45fc13df57_0_7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460493a425_0_175: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indent="0">
              <a:buClr>
                <a:schemeClr val="dk1"/>
              </a:buClr>
              <a:buSzPts val="1100"/>
            </a:pPr>
            <a:r>
              <a:rPr lang="en-US" dirty="0"/>
              <a:t>Sub-GHz band; Lower frequency signals experience less attenuation and multipath fading</a:t>
            </a:r>
          </a:p>
          <a:p>
            <a:pPr marL="0" indent="0">
              <a:buClr>
                <a:schemeClr val="dk1"/>
              </a:buClr>
              <a:buSzPts val="1100"/>
            </a:pPr>
            <a:r>
              <a:rPr lang="en-US" dirty="0"/>
              <a:t>Spread spectrum; spread signal over a wider frequency band but with the same power density, Resilient to interference,  harder to decode</a:t>
            </a:r>
            <a:endParaRPr lang="tr-TR" dirty="0"/>
          </a:p>
          <a:p>
            <a:pPr marL="0" marR="0" lvl="0" indent="0" algn="l">
              <a:spcBef>
                <a:spcPts val="0"/>
              </a:spcBef>
              <a:spcAft>
                <a:spcPts val="0"/>
              </a:spcAft>
              <a:buClr>
                <a:schemeClr val="dk1"/>
              </a:buClr>
              <a:buSzPts val="1100"/>
              <a:buFont typeface="Arial"/>
              <a:buNone/>
            </a:pPr>
            <a:endParaRPr lang="tr-TR" dirty="0"/>
          </a:p>
          <a:p>
            <a:pPr marL="0" marR="0" lvl="0" indent="0" algn="l" rtl="0">
              <a:spcBef>
                <a:spcPts val="0"/>
              </a:spcBef>
              <a:spcAft>
                <a:spcPts val="0"/>
              </a:spcAft>
              <a:buClr>
                <a:schemeClr val="dk1"/>
              </a:buClr>
              <a:buSzPts val="1400"/>
              <a:buFont typeface="Calibri"/>
              <a:buNone/>
            </a:pPr>
            <a:endParaRPr sz="1200" b="0" i="0" u="none" strike="noStrike" cap="none">
              <a:solidFill>
                <a:schemeClr val="dk1"/>
              </a:solidFill>
              <a:latin typeface="Calibri"/>
              <a:ea typeface="Calibri"/>
              <a:cs typeface="Calibri"/>
              <a:sym typeface="Calibri"/>
            </a:endParaRPr>
          </a:p>
        </p:txBody>
      </p:sp>
      <p:sp>
        <p:nvSpPr>
          <p:cNvPr id="201" name="Google Shape;201;g460493a425_0_17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460493a425_0_188: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indent="0">
              <a:buClr>
                <a:schemeClr val="dk1"/>
              </a:buClr>
              <a:buSzPts val="1100"/>
            </a:pPr>
            <a:r>
              <a:rPr lang="tr-TR" sz="1200" b="0" i="0" u="none" strike="noStrike" cap="none" dirty="0" err="1">
                <a:latin typeface="Calibri"/>
                <a:ea typeface="Calibri"/>
                <a:cs typeface="Calibri"/>
                <a:sym typeface="Calibri"/>
              </a:rPr>
              <a:t>Higher</a:t>
            </a:r>
            <a:r>
              <a:rPr lang="tr-TR" sz="1200" b="0" i="0" u="none" strike="noStrike" cap="none" dirty="0">
                <a:latin typeface="Calibri"/>
                <a:ea typeface="Calibri"/>
                <a:cs typeface="Calibri"/>
                <a:sym typeface="Calibri"/>
              </a:rPr>
              <a:t> </a:t>
            </a:r>
            <a:r>
              <a:rPr lang="tr-TR" sz="1200" b="0" i="0" u="none" strike="noStrike" cap="none" dirty="0" err="1">
                <a:latin typeface="Calibri"/>
                <a:ea typeface="Calibri"/>
                <a:cs typeface="Calibri"/>
                <a:sym typeface="Calibri"/>
              </a:rPr>
              <a:t>spreading</a:t>
            </a:r>
            <a:r>
              <a:rPr lang="tr-TR" sz="1200" b="0" i="0" u="none" strike="noStrike" cap="none" dirty="0">
                <a:latin typeface="Calibri"/>
                <a:ea typeface="Calibri"/>
                <a:cs typeface="Calibri"/>
                <a:sym typeface="Calibri"/>
              </a:rPr>
              <a:t> </a:t>
            </a:r>
            <a:r>
              <a:rPr lang="tr-TR" sz="1200" b="0" i="0" u="none" strike="noStrike" cap="none" dirty="0" err="1">
                <a:latin typeface="Calibri"/>
                <a:ea typeface="Calibri"/>
                <a:cs typeface="Calibri"/>
                <a:sym typeface="Calibri"/>
              </a:rPr>
              <a:t>factors</a:t>
            </a:r>
            <a:r>
              <a:rPr lang="tr-TR" sz="1200" b="0" i="0" u="none" strike="noStrike" cap="none" dirty="0">
                <a:latin typeface="Calibri"/>
                <a:ea typeface="Calibri"/>
                <a:cs typeface="Calibri"/>
                <a:sym typeface="Calibri"/>
              </a:rPr>
              <a:t> </a:t>
            </a:r>
            <a:r>
              <a:rPr lang="tr-TR" sz="1200" b="0" i="0" u="none" strike="noStrike" cap="none" dirty="0" err="1">
                <a:latin typeface="Calibri"/>
                <a:ea typeface="Calibri"/>
                <a:cs typeface="Calibri"/>
                <a:sym typeface="Calibri"/>
              </a:rPr>
              <a:t>delivers</a:t>
            </a:r>
            <a:r>
              <a:rPr lang="tr-TR" sz="1200" b="0" i="0" u="none" strike="noStrike" cap="none" dirty="0">
                <a:latin typeface="Calibri"/>
                <a:ea typeface="Calibri"/>
                <a:cs typeface="Calibri"/>
                <a:sym typeface="Calibri"/>
              </a:rPr>
              <a:t> </a:t>
            </a:r>
            <a:r>
              <a:rPr lang="tr-TR" sz="1200" b="0" i="0" u="none" strike="noStrike" cap="none" dirty="0" err="1">
                <a:latin typeface="Calibri"/>
                <a:ea typeface="Calibri"/>
                <a:cs typeface="Calibri"/>
                <a:sym typeface="Calibri"/>
              </a:rPr>
              <a:t>long</a:t>
            </a:r>
            <a:r>
              <a:rPr lang="tr-TR" sz="1200" b="0" i="0" u="none" strike="noStrike" cap="none" dirty="0">
                <a:latin typeface="Calibri"/>
                <a:ea typeface="Calibri"/>
                <a:cs typeface="Calibri"/>
                <a:sym typeface="Calibri"/>
              </a:rPr>
              <a:t> </a:t>
            </a:r>
            <a:r>
              <a:rPr lang="tr-TR" sz="1200" b="0" i="0" u="none" strike="noStrike" cap="none" dirty="0" err="1">
                <a:latin typeface="Calibri"/>
                <a:ea typeface="Calibri"/>
                <a:cs typeface="Calibri"/>
                <a:sym typeface="Calibri"/>
              </a:rPr>
              <a:t>range</a:t>
            </a:r>
            <a:r>
              <a:rPr lang="tr-TR" sz="1200" b="0" i="0" u="none" strike="noStrike" cap="none" dirty="0">
                <a:latin typeface="Calibri"/>
                <a:ea typeface="Calibri"/>
                <a:cs typeface="Calibri"/>
                <a:sym typeface="Calibri"/>
              </a:rPr>
              <a:t> at an </a:t>
            </a:r>
            <a:r>
              <a:rPr lang="tr-TR" sz="1200" b="0" i="0" u="none" strike="noStrike" cap="none" dirty="0" err="1">
                <a:latin typeface="Calibri"/>
                <a:ea typeface="Calibri"/>
                <a:cs typeface="Calibri"/>
                <a:sym typeface="Calibri"/>
              </a:rPr>
              <a:t>expense</a:t>
            </a:r>
            <a:r>
              <a:rPr lang="tr-TR" sz="1200" b="0" i="0" u="none" strike="noStrike" cap="none" dirty="0">
                <a:latin typeface="Calibri"/>
                <a:ea typeface="Calibri"/>
                <a:cs typeface="Calibri"/>
                <a:sym typeface="Calibri"/>
              </a:rPr>
              <a:t> of </a:t>
            </a:r>
            <a:r>
              <a:rPr lang="tr-TR" sz="1200" b="0" i="0" u="none" strike="noStrike" cap="none" dirty="0" err="1">
                <a:latin typeface="Calibri"/>
                <a:ea typeface="Calibri"/>
                <a:cs typeface="Calibri"/>
                <a:sym typeface="Calibri"/>
              </a:rPr>
              <a:t>lower</a:t>
            </a:r>
            <a:r>
              <a:rPr lang="tr-TR" sz="1200" b="0" i="0" u="none" strike="noStrike" cap="none" dirty="0">
                <a:latin typeface="Calibri"/>
                <a:ea typeface="Calibri"/>
                <a:cs typeface="Calibri"/>
                <a:sym typeface="Calibri"/>
              </a:rPr>
              <a:t> data </a:t>
            </a:r>
            <a:r>
              <a:rPr lang="tr-TR" dirty="0"/>
              <a:t>rate </a:t>
            </a:r>
            <a:r>
              <a:rPr lang="tr-TR" sz="1200" b="0" i="0" u="none" strike="noStrike" cap="none" dirty="0" err="1">
                <a:latin typeface="Calibri"/>
                <a:ea typeface="Calibri"/>
                <a:cs typeface="Calibri"/>
                <a:sym typeface="Calibri"/>
              </a:rPr>
              <a:t>and</a:t>
            </a:r>
            <a:r>
              <a:rPr lang="tr-TR" dirty="0"/>
              <a:t> </a:t>
            </a:r>
            <a:r>
              <a:rPr lang="tr-TR" dirty="0" err="1"/>
              <a:t>high</a:t>
            </a:r>
            <a:r>
              <a:rPr lang="tr-TR" dirty="0"/>
              <a:t> </a:t>
            </a:r>
            <a:r>
              <a:rPr lang="tr-TR" dirty="0" err="1"/>
              <a:t>power</a:t>
            </a:r>
            <a:r>
              <a:rPr lang="tr-TR" dirty="0"/>
              <a:t> </a:t>
            </a:r>
            <a:r>
              <a:rPr lang="tr-TR" dirty="0" err="1"/>
              <a:t>consumption</a:t>
            </a:r>
          </a:p>
          <a:p>
            <a:pPr marL="0" marR="0" lvl="0" indent="0" algn="l" rtl="0">
              <a:spcBef>
                <a:spcPts val="0"/>
              </a:spcBef>
              <a:spcAft>
                <a:spcPts val="0"/>
              </a:spcAft>
              <a:buClr>
                <a:schemeClr val="dk1"/>
              </a:buClr>
              <a:buSzPts val="1400"/>
              <a:buFont typeface="Calibri"/>
              <a:buNone/>
            </a:pPr>
            <a:endParaRPr sz="1200" b="0" i="0" u="none" strike="noStrike" cap="none">
              <a:solidFill>
                <a:schemeClr val="dk1"/>
              </a:solidFill>
              <a:latin typeface="Calibri"/>
              <a:ea typeface="Calibri"/>
              <a:cs typeface="Calibri"/>
              <a:sym typeface="Calibri"/>
            </a:endParaRPr>
          </a:p>
        </p:txBody>
      </p:sp>
      <p:sp>
        <p:nvSpPr>
          <p:cNvPr id="218" name="Google Shape;218;g460493a425_0_18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0" name="Google Shape;230;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indent="0"/>
            <a:endParaRPr lang="en-US"/>
          </a:p>
        </p:txBody>
      </p:sp>
      <p:sp>
        <p:nvSpPr>
          <p:cNvPr id="241" name="Google Shape;241;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p:cSld name="Title">
    <p:spTree>
      <p:nvGrpSpPr>
        <p:cNvPr id="1" name="Shape 15"/>
        <p:cNvGrpSpPr/>
        <p:nvPr/>
      </p:nvGrpSpPr>
      <p:grpSpPr>
        <a:xfrm>
          <a:off x="0" y="0"/>
          <a:ext cx="0" cy="0"/>
          <a:chOff x="0" y="0"/>
          <a:chExt cx="0" cy="0"/>
        </a:xfrm>
      </p:grpSpPr>
      <p:sp>
        <p:nvSpPr>
          <p:cNvPr id="16" name="Google Shape;16;p2"/>
          <p:cNvSpPr txBox="1"/>
          <p:nvPr/>
        </p:nvSpPr>
        <p:spPr>
          <a:xfrm>
            <a:off x="6092042" y="8"/>
            <a:ext cx="6099958" cy="1116273"/>
          </a:xfrm>
          <a:prstGeom prst="rect">
            <a:avLst/>
          </a:prstGeom>
          <a:solidFill>
            <a:srgbClr val="6693BC"/>
          </a:solid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lt1"/>
              </a:buClr>
              <a:buSzPts val="3200"/>
              <a:buFont typeface="Calibri"/>
              <a:buNone/>
            </a:pPr>
            <a:endParaRPr sz="3200" b="0" i="0" u="none" strike="noStrike" cap="none">
              <a:solidFill>
                <a:schemeClr val="lt1"/>
              </a:solidFill>
              <a:latin typeface="Calibri"/>
              <a:ea typeface="Calibri"/>
              <a:cs typeface="Calibri"/>
              <a:sym typeface="Calibri"/>
            </a:endParaRPr>
          </a:p>
        </p:txBody>
      </p:sp>
      <p:sp>
        <p:nvSpPr>
          <p:cNvPr id="17" name="Google Shape;17;p2"/>
          <p:cNvSpPr txBox="1"/>
          <p:nvPr/>
        </p:nvSpPr>
        <p:spPr>
          <a:xfrm>
            <a:off x="0" y="-5939"/>
            <a:ext cx="6099958" cy="1116273"/>
          </a:xfrm>
          <a:prstGeom prst="rect">
            <a:avLst/>
          </a:prstGeom>
          <a:solidFill>
            <a:srgbClr val="00386B"/>
          </a:solid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lt1"/>
              </a:buClr>
              <a:buSzPts val="3200"/>
              <a:buFont typeface="Calibri"/>
              <a:buNone/>
            </a:pPr>
            <a:endParaRPr sz="3200" b="0" i="0" u="none" strike="noStrike" cap="none">
              <a:solidFill>
                <a:schemeClr val="lt1"/>
              </a:solidFill>
              <a:latin typeface="Calibri"/>
              <a:ea typeface="Calibri"/>
              <a:cs typeface="Calibri"/>
              <a:sym typeface="Calibri"/>
            </a:endParaRPr>
          </a:p>
        </p:txBody>
      </p:sp>
      <p:sp>
        <p:nvSpPr>
          <p:cNvPr id="18" name="Google Shape;18;p2"/>
          <p:cNvSpPr/>
          <p:nvPr/>
        </p:nvSpPr>
        <p:spPr>
          <a:xfrm>
            <a:off x="2584510" y="2151872"/>
            <a:ext cx="7030895" cy="1802581"/>
          </a:xfrm>
          <a:prstGeom prst="roundRect">
            <a:avLst>
              <a:gd name="adj" fmla="val 16667"/>
            </a:avLst>
          </a:prstGeom>
          <a:solidFill>
            <a:schemeClr val="accent1"/>
          </a:solidFill>
          <a:ln w="12700" cap="flat" cmpd="sng">
            <a:solidFill>
              <a:srgbClr val="4A6B89"/>
            </a:solidFill>
            <a:prstDash val="solid"/>
            <a:miter lim="800000"/>
            <a:headEnd type="none" w="sm" len="sm"/>
            <a:tailEnd type="none" w="sm" len="sm"/>
          </a:ln>
          <a:effectLst>
            <a:outerShdw blurRad="50800" dist="1270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4800" b="0" i="0" u="none" strike="noStrike" cap="none">
              <a:solidFill>
                <a:schemeClr val="lt1"/>
              </a:solidFill>
              <a:latin typeface="Bookman Old Style"/>
              <a:ea typeface="Bookman Old Style"/>
              <a:cs typeface="Bookman Old Style"/>
              <a:sym typeface="Bookman Old Style"/>
            </a:endParaRPr>
          </a:p>
        </p:txBody>
      </p:sp>
      <p:sp>
        <p:nvSpPr>
          <p:cNvPr id="19" name="Google Shape;19;p2"/>
          <p:cNvSpPr txBox="1">
            <a:spLocks noGrp="1"/>
          </p:cNvSpPr>
          <p:nvPr>
            <p:ph type="dt" idx="10"/>
          </p:nvPr>
        </p:nvSpPr>
        <p:spPr>
          <a:xfrm>
            <a:off x="4720440" y="5541363"/>
            <a:ext cx="2743200" cy="365125"/>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sz="1600">
                <a:solidFill>
                  <a:srgbClr val="00386B"/>
                </a:solidFill>
                <a:latin typeface="Bookman Old Style"/>
                <a:ea typeface="Bookman Old Style"/>
                <a:cs typeface="Bookman Old Style"/>
                <a:sym typeface="Bookman Old Styl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2"/>
          <p:cNvSpPr/>
          <p:nvPr/>
        </p:nvSpPr>
        <p:spPr>
          <a:xfrm>
            <a:off x="9280" y="1089908"/>
            <a:ext cx="12191999" cy="210312"/>
          </a:xfrm>
          <a:prstGeom prst="rect">
            <a:avLst/>
          </a:prstGeom>
          <a:gradFill>
            <a:gsLst>
              <a:gs pos="0">
                <a:srgbClr val="00386B"/>
              </a:gs>
              <a:gs pos="74000">
                <a:srgbClr val="B8CDE0"/>
              </a:gs>
              <a:gs pos="83000">
                <a:srgbClr val="B8CDE0"/>
              </a:gs>
              <a:gs pos="100000">
                <a:srgbClr val="D0DEEA"/>
              </a:gs>
            </a:gsLst>
            <a:lin ang="90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21" name="Google Shape;21;p2"/>
          <p:cNvPicPr preferRelativeResize="0"/>
          <p:nvPr/>
        </p:nvPicPr>
        <p:blipFill rotWithShape="1">
          <a:blip r:embed="rId2">
            <a:alphaModFix/>
          </a:blip>
          <a:srcRect/>
          <a:stretch/>
        </p:blipFill>
        <p:spPr>
          <a:xfrm>
            <a:off x="9280" y="-11886"/>
            <a:ext cx="2222614" cy="2363200"/>
          </a:xfrm>
          <a:prstGeom prst="rect">
            <a:avLst/>
          </a:prstGeom>
          <a:noFill/>
          <a:ln>
            <a:noFill/>
          </a:ln>
        </p:spPr>
      </p:pic>
      <p:sp>
        <p:nvSpPr>
          <p:cNvPr id="22" name="Google Shape;22;p2"/>
          <p:cNvSpPr/>
          <p:nvPr/>
        </p:nvSpPr>
        <p:spPr>
          <a:xfrm>
            <a:off x="-3958" y="6798666"/>
            <a:ext cx="12191999" cy="91605"/>
          </a:xfrm>
          <a:prstGeom prst="rect">
            <a:avLst/>
          </a:prstGeom>
          <a:solidFill>
            <a:srgbClr val="00386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3" name="Google Shape;23;p2"/>
          <p:cNvSpPr/>
          <p:nvPr/>
        </p:nvSpPr>
        <p:spPr>
          <a:xfrm>
            <a:off x="-3958" y="6608688"/>
            <a:ext cx="12197416" cy="210312"/>
          </a:xfrm>
          <a:prstGeom prst="rect">
            <a:avLst/>
          </a:prstGeom>
          <a:gradFill>
            <a:gsLst>
              <a:gs pos="0">
                <a:srgbClr val="00386B"/>
              </a:gs>
              <a:gs pos="100000">
                <a:schemeClr val="lt1"/>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b="0" i="0" u="none" strike="noStrike" cap="none">
              <a:solidFill>
                <a:srgbClr val="00386B"/>
              </a:solidFill>
              <a:latin typeface="Bookman Old Style"/>
              <a:ea typeface="Bookman Old Style"/>
              <a:cs typeface="Bookman Old Style"/>
              <a:sym typeface="Bookman Old Style"/>
            </a:endParaRPr>
          </a:p>
        </p:txBody>
      </p:sp>
      <p:pic>
        <p:nvPicPr>
          <p:cNvPr id="24" name="Google Shape;24;p2"/>
          <p:cNvPicPr preferRelativeResize="0"/>
          <p:nvPr/>
        </p:nvPicPr>
        <p:blipFill rotWithShape="1">
          <a:blip r:embed="rId3">
            <a:alphaModFix/>
          </a:blip>
          <a:srcRect/>
          <a:stretch/>
        </p:blipFill>
        <p:spPr>
          <a:xfrm>
            <a:off x="11264840" y="277379"/>
            <a:ext cx="815761" cy="457622"/>
          </a:xfrm>
          <a:prstGeom prst="rect">
            <a:avLst/>
          </a:prstGeom>
          <a:noFill/>
          <a:ln>
            <a:noFill/>
          </a:ln>
        </p:spPr>
      </p:pic>
      <p:sp>
        <p:nvSpPr>
          <p:cNvPr id="25" name="Google Shape;25;p2"/>
          <p:cNvSpPr txBox="1">
            <a:spLocks noGrp="1"/>
          </p:cNvSpPr>
          <p:nvPr>
            <p:ph type="body" idx="1"/>
          </p:nvPr>
        </p:nvSpPr>
        <p:spPr>
          <a:xfrm>
            <a:off x="2845750" y="2212129"/>
            <a:ext cx="6503349" cy="1742324"/>
          </a:xfrm>
          <a:prstGeom prst="rect">
            <a:avLst/>
          </a:prstGeom>
          <a:noFill/>
          <a:ln>
            <a:noFill/>
          </a:ln>
        </p:spPr>
        <p:txBody>
          <a:bodyPr spcFirstLastPara="1" wrap="square" lIns="91425" tIns="45700" rIns="91425" bIns="45700" anchor="ctr" anchorCtr="0"/>
          <a:lstStyle>
            <a:lvl1pPr marL="457200" lvl="0" indent="-228600" algn="ctr">
              <a:lnSpc>
                <a:spcPct val="90000"/>
              </a:lnSpc>
              <a:spcBef>
                <a:spcPts val="1000"/>
              </a:spcBef>
              <a:spcAft>
                <a:spcPts val="0"/>
              </a:spcAft>
              <a:buClr>
                <a:schemeClr val="lt1"/>
              </a:buClr>
              <a:buSzPts val="3600"/>
              <a:buNone/>
              <a:defRPr sz="3600">
                <a:solidFill>
                  <a:schemeClr val="lt1"/>
                </a:solidFill>
                <a:latin typeface="Bookman Old Style"/>
                <a:ea typeface="Bookman Old Style"/>
                <a:cs typeface="Bookman Old Style"/>
                <a:sym typeface="Bookman Old Style"/>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6" name="Google Shape;26;p2"/>
          <p:cNvSpPr txBox="1">
            <a:spLocks noGrp="1"/>
          </p:cNvSpPr>
          <p:nvPr>
            <p:ph type="body" idx="2"/>
          </p:nvPr>
        </p:nvSpPr>
        <p:spPr>
          <a:xfrm>
            <a:off x="1529696" y="4523261"/>
            <a:ext cx="9118363" cy="536714"/>
          </a:xfrm>
          <a:prstGeom prst="rect">
            <a:avLst/>
          </a:prstGeom>
          <a:noFill/>
          <a:ln>
            <a:noFill/>
          </a:ln>
        </p:spPr>
        <p:txBody>
          <a:bodyPr spcFirstLastPara="1" wrap="square" lIns="91425" tIns="45700" rIns="91425" bIns="45700" anchor="ctr" anchorCtr="0"/>
          <a:lstStyle>
            <a:lvl1pPr marL="457200" lvl="0" indent="-228600" algn="ctr">
              <a:lnSpc>
                <a:spcPct val="90000"/>
              </a:lnSpc>
              <a:spcBef>
                <a:spcPts val="1000"/>
              </a:spcBef>
              <a:spcAft>
                <a:spcPts val="0"/>
              </a:spcAft>
              <a:buClr>
                <a:schemeClr val="dk2"/>
              </a:buClr>
              <a:buSzPts val="2800"/>
              <a:buNone/>
              <a:defRPr sz="2800">
                <a:solidFill>
                  <a:schemeClr val="dk2"/>
                </a:solidFill>
                <a:latin typeface="Bookman Old Style"/>
                <a:ea typeface="Bookman Old Style"/>
                <a:cs typeface="Bookman Old Style"/>
                <a:sym typeface="Bookman Old Style"/>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RegularWOutlineAbove">
  <p:cSld name="RegularWOutlineAbove">
    <p:spTree>
      <p:nvGrpSpPr>
        <p:cNvPr id="1" name="Shape 27"/>
        <p:cNvGrpSpPr/>
        <p:nvPr/>
      </p:nvGrpSpPr>
      <p:grpSpPr>
        <a:xfrm>
          <a:off x="0" y="0"/>
          <a:ext cx="0" cy="0"/>
          <a:chOff x="0" y="0"/>
          <a:chExt cx="0" cy="0"/>
        </a:xfrm>
      </p:grpSpPr>
      <p:sp>
        <p:nvSpPr>
          <p:cNvPr id="28" name="Google Shape;28;p3"/>
          <p:cNvSpPr/>
          <p:nvPr/>
        </p:nvSpPr>
        <p:spPr>
          <a:xfrm>
            <a:off x="2969" y="6570585"/>
            <a:ext cx="9816935" cy="240779"/>
          </a:xfrm>
          <a:prstGeom prst="rect">
            <a:avLst/>
          </a:prstGeom>
          <a:gradFill>
            <a:gsLst>
              <a:gs pos="0">
                <a:srgbClr val="00386B"/>
              </a:gs>
              <a:gs pos="100000">
                <a:schemeClr val="lt1"/>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400" b="0" i="0" u="none" strike="noStrike" cap="none">
              <a:solidFill>
                <a:srgbClr val="00386B"/>
              </a:solidFill>
              <a:latin typeface="Bookman Old Style"/>
              <a:ea typeface="Bookman Old Style"/>
              <a:cs typeface="Bookman Old Style"/>
              <a:sym typeface="Bookman Old Style"/>
            </a:endParaRPr>
          </a:p>
        </p:txBody>
      </p:sp>
      <p:sp>
        <p:nvSpPr>
          <p:cNvPr id="29" name="Google Shape;29;p3"/>
          <p:cNvSpPr txBox="1">
            <a:spLocks noGrp="1"/>
          </p:cNvSpPr>
          <p:nvPr>
            <p:ph type="body" idx="1"/>
          </p:nvPr>
        </p:nvSpPr>
        <p:spPr>
          <a:xfrm>
            <a:off x="84841" y="1372250"/>
            <a:ext cx="11977185" cy="5135431"/>
          </a:xfrm>
          <a:prstGeom prst="rect">
            <a:avLst/>
          </a:prstGeom>
          <a:noFill/>
          <a:ln>
            <a:noFill/>
          </a:ln>
        </p:spPr>
        <p:txBody>
          <a:bodyPr spcFirstLastPara="1" wrap="square" lIns="91425" tIns="45700" rIns="91425" bIns="45700" anchor="ctr" anchorCtr="0"/>
          <a:lstStyle>
            <a:lvl1pPr marL="457200" lvl="0" indent="-406400" algn="l">
              <a:lnSpc>
                <a:spcPct val="90000"/>
              </a:lnSpc>
              <a:spcBef>
                <a:spcPts val="1000"/>
              </a:spcBef>
              <a:spcAft>
                <a:spcPts val="0"/>
              </a:spcAft>
              <a:buClr>
                <a:schemeClr val="dk1"/>
              </a:buClr>
              <a:buSzPts val="2800"/>
              <a:buChar char="•"/>
              <a:defRPr>
                <a:latin typeface="Bookman Old Style"/>
                <a:ea typeface="Bookman Old Style"/>
                <a:cs typeface="Bookman Old Style"/>
                <a:sym typeface="Bookman Old Style"/>
              </a:defRPr>
            </a:lvl1pPr>
            <a:lvl2pPr marL="914400" lvl="1" indent="-381000" algn="l">
              <a:lnSpc>
                <a:spcPct val="90000"/>
              </a:lnSpc>
              <a:spcBef>
                <a:spcPts val="500"/>
              </a:spcBef>
              <a:spcAft>
                <a:spcPts val="0"/>
              </a:spcAft>
              <a:buClr>
                <a:schemeClr val="dk1"/>
              </a:buClr>
              <a:buSzPts val="2400"/>
              <a:buChar char="•"/>
              <a:defRPr>
                <a:latin typeface="Bookman Old Style"/>
                <a:ea typeface="Bookman Old Style"/>
                <a:cs typeface="Bookman Old Style"/>
                <a:sym typeface="Bookman Old Style"/>
              </a:defRPr>
            </a:lvl2pPr>
            <a:lvl3pPr marL="1371600" lvl="2" indent="-355600" algn="l">
              <a:lnSpc>
                <a:spcPct val="90000"/>
              </a:lnSpc>
              <a:spcBef>
                <a:spcPts val="500"/>
              </a:spcBef>
              <a:spcAft>
                <a:spcPts val="0"/>
              </a:spcAft>
              <a:buClr>
                <a:schemeClr val="dk1"/>
              </a:buClr>
              <a:buSzPts val="2000"/>
              <a:buChar char="•"/>
              <a:defRPr>
                <a:latin typeface="Bookman Old Style"/>
                <a:ea typeface="Bookman Old Style"/>
                <a:cs typeface="Bookman Old Style"/>
                <a:sym typeface="Bookman Old Style"/>
              </a:defRPr>
            </a:lvl3pPr>
            <a:lvl4pPr marL="1828800" lvl="3" indent="-342900" algn="l">
              <a:lnSpc>
                <a:spcPct val="90000"/>
              </a:lnSpc>
              <a:spcBef>
                <a:spcPts val="500"/>
              </a:spcBef>
              <a:spcAft>
                <a:spcPts val="0"/>
              </a:spcAft>
              <a:buClr>
                <a:schemeClr val="dk1"/>
              </a:buClr>
              <a:buSzPts val="1800"/>
              <a:buChar char="•"/>
              <a:defRPr>
                <a:latin typeface="Bookman Old Style"/>
                <a:ea typeface="Bookman Old Style"/>
                <a:cs typeface="Bookman Old Style"/>
                <a:sym typeface="Bookman Old Style"/>
              </a:defRPr>
            </a:lvl4pPr>
            <a:lvl5pPr marL="2286000" lvl="4" indent="-342900" algn="l">
              <a:lnSpc>
                <a:spcPct val="90000"/>
              </a:lnSpc>
              <a:spcBef>
                <a:spcPts val="500"/>
              </a:spcBef>
              <a:spcAft>
                <a:spcPts val="0"/>
              </a:spcAft>
              <a:buClr>
                <a:schemeClr val="dk1"/>
              </a:buClr>
              <a:buSzPts val="1800"/>
              <a:buChar char="•"/>
              <a:defRPr>
                <a:latin typeface="Bookman Old Style"/>
                <a:ea typeface="Bookman Old Style"/>
                <a:cs typeface="Bookman Old Style"/>
                <a:sym typeface="Bookman Old Styl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30" name="Google Shape;30;p3"/>
          <p:cNvPicPr preferRelativeResize="0"/>
          <p:nvPr/>
        </p:nvPicPr>
        <p:blipFill rotWithShape="1">
          <a:blip r:embed="rId2">
            <a:alphaModFix/>
          </a:blip>
          <a:srcRect/>
          <a:stretch/>
        </p:blipFill>
        <p:spPr>
          <a:xfrm>
            <a:off x="9013371" y="5642327"/>
            <a:ext cx="3178629" cy="1222550"/>
          </a:xfrm>
          <a:prstGeom prst="rect">
            <a:avLst/>
          </a:prstGeom>
          <a:noFill/>
          <a:ln>
            <a:noFill/>
          </a:ln>
        </p:spPr>
      </p:pic>
      <p:sp>
        <p:nvSpPr>
          <p:cNvPr id="31" name="Google Shape;31;p3"/>
          <p:cNvSpPr txBox="1"/>
          <p:nvPr/>
        </p:nvSpPr>
        <p:spPr>
          <a:xfrm>
            <a:off x="6092042" y="8"/>
            <a:ext cx="6099958" cy="1015009"/>
          </a:xfrm>
          <a:prstGeom prst="rect">
            <a:avLst/>
          </a:prstGeom>
          <a:solidFill>
            <a:srgbClr val="6693BC"/>
          </a:solid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lt1"/>
              </a:buClr>
              <a:buSzPts val="2400"/>
              <a:buFont typeface="Calibri"/>
              <a:buNone/>
            </a:pPr>
            <a:endParaRPr sz="2400" b="0" i="0" u="none" strike="noStrike" cap="none">
              <a:solidFill>
                <a:schemeClr val="lt1"/>
              </a:solidFill>
              <a:latin typeface="Bookman Old Style"/>
              <a:ea typeface="Bookman Old Style"/>
              <a:cs typeface="Bookman Old Style"/>
              <a:sym typeface="Bookman Old Style"/>
            </a:endParaRPr>
          </a:p>
        </p:txBody>
      </p:sp>
      <p:sp>
        <p:nvSpPr>
          <p:cNvPr id="32" name="Google Shape;32;p3"/>
          <p:cNvSpPr txBox="1">
            <a:spLocks noGrp="1"/>
          </p:cNvSpPr>
          <p:nvPr>
            <p:ph type="sldNum" idx="12"/>
          </p:nvPr>
        </p:nvSpPr>
        <p:spPr>
          <a:xfrm>
            <a:off x="11464210" y="6458941"/>
            <a:ext cx="492840" cy="377823"/>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200" b="0" i="0" u="none" strike="noStrike" cap="none">
                <a:solidFill>
                  <a:schemeClr val="lt1"/>
                </a:solidFill>
                <a:latin typeface="Calibri"/>
                <a:ea typeface="Calibri"/>
                <a:cs typeface="Calibri"/>
                <a:sym typeface="Calibri"/>
              </a:defRPr>
            </a:lvl1pPr>
            <a:lvl2pPr marL="0" lvl="1" indent="0" algn="ctr">
              <a:spcBef>
                <a:spcPts val="0"/>
              </a:spcBef>
              <a:buNone/>
              <a:defRPr sz="1200" b="0" i="0" u="none" strike="noStrike" cap="none">
                <a:solidFill>
                  <a:schemeClr val="lt1"/>
                </a:solidFill>
                <a:latin typeface="Calibri"/>
                <a:ea typeface="Calibri"/>
                <a:cs typeface="Calibri"/>
                <a:sym typeface="Calibri"/>
              </a:defRPr>
            </a:lvl2pPr>
            <a:lvl3pPr marL="0" lvl="2" indent="0" algn="ctr">
              <a:spcBef>
                <a:spcPts val="0"/>
              </a:spcBef>
              <a:buNone/>
              <a:defRPr sz="1200" b="0" i="0" u="none" strike="noStrike" cap="none">
                <a:solidFill>
                  <a:schemeClr val="lt1"/>
                </a:solidFill>
                <a:latin typeface="Calibri"/>
                <a:ea typeface="Calibri"/>
                <a:cs typeface="Calibri"/>
                <a:sym typeface="Calibri"/>
              </a:defRPr>
            </a:lvl3pPr>
            <a:lvl4pPr marL="0" lvl="3" indent="0" algn="ctr">
              <a:spcBef>
                <a:spcPts val="0"/>
              </a:spcBef>
              <a:buNone/>
              <a:defRPr sz="1200" b="0" i="0" u="none" strike="noStrike" cap="none">
                <a:solidFill>
                  <a:schemeClr val="lt1"/>
                </a:solidFill>
                <a:latin typeface="Calibri"/>
                <a:ea typeface="Calibri"/>
                <a:cs typeface="Calibri"/>
                <a:sym typeface="Calibri"/>
              </a:defRPr>
            </a:lvl4pPr>
            <a:lvl5pPr marL="0" lvl="4" indent="0" algn="ctr">
              <a:spcBef>
                <a:spcPts val="0"/>
              </a:spcBef>
              <a:buNone/>
              <a:defRPr sz="1200" b="0" i="0" u="none" strike="noStrike" cap="none">
                <a:solidFill>
                  <a:schemeClr val="lt1"/>
                </a:solidFill>
                <a:latin typeface="Calibri"/>
                <a:ea typeface="Calibri"/>
                <a:cs typeface="Calibri"/>
                <a:sym typeface="Calibri"/>
              </a:defRPr>
            </a:lvl5pPr>
            <a:lvl6pPr marL="0" lvl="5" indent="0" algn="ctr">
              <a:spcBef>
                <a:spcPts val="0"/>
              </a:spcBef>
              <a:buNone/>
              <a:defRPr sz="1200" b="0" i="0" u="none" strike="noStrike" cap="none">
                <a:solidFill>
                  <a:schemeClr val="lt1"/>
                </a:solidFill>
                <a:latin typeface="Calibri"/>
                <a:ea typeface="Calibri"/>
                <a:cs typeface="Calibri"/>
                <a:sym typeface="Calibri"/>
              </a:defRPr>
            </a:lvl6pPr>
            <a:lvl7pPr marL="0" lvl="6" indent="0" algn="ctr">
              <a:spcBef>
                <a:spcPts val="0"/>
              </a:spcBef>
              <a:buNone/>
              <a:defRPr sz="1200" b="0" i="0" u="none" strike="noStrike" cap="none">
                <a:solidFill>
                  <a:schemeClr val="lt1"/>
                </a:solidFill>
                <a:latin typeface="Calibri"/>
                <a:ea typeface="Calibri"/>
                <a:cs typeface="Calibri"/>
                <a:sym typeface="Calibri"/>
              </a:defRPr>
            </a:lvl7pPr>
            <a:lvl8pPr marL="0" lvl="7" indent="0" algn="ctr">
              <a:spcBef>
                <a:spcPts val="0"/>
              </a:spcBef>
              <a:buNone/>
              <a:defRPr sz="1200" b="0" i="0" u="none" strike="noStrike" cap="none">
                <a:solidFill>
                  <a:schemeClr val="lt1"/>
                </a:solidFill>
                <a:latin typeface="Calibri"/>
                <a:ea typeface="Calibri"/>
                <a:cs typeface="Calibri"/>
                <a:sym typeface="Calibri"/>
              </a:defRPr>
            </a:lvl8pPr>
            <a:lvl9pPr marL="0" lvl="8" indent="0" algn="ctr">
              <a:spcBef>
                <a:spcPts val="0"/>
              </a:spcBef>
              <a:buNone/>
              <a:defRPr sz="1200" b="0" i="0" u="none" strike="noStrike" cap="none">
                <a:solidFill>
                  <a:schemeClr val="lt1"/>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tr-TR"/>
              <a:t>‹#›</a:t>
            </a:fld>
            <a:endParaRPr/>
          </a:p>
        </p:txBody>
      </p:sp>
      <p:pic>
        <p:nvPicPr>
          <p:cNvPr id="33" name="Google Shape;33;p3"/>
          <p:cNvPicPr preferRelativeResize="0"/>
          <p:nvPr/>
        </p:nvPicPr>
        <p:blipFill rotWithShape="1">
          <a:blip r:embed="rId3">
            <a:alphaModFix/>
          </a:blip>
          <a:srcRect/>
          <a:stretch/>
        </p:blipFill>
        <p:spPr>
          <a:xfrm>
            <a:off x="11264840" y="277379"/>
            <a:ext cx="815761" cy="457622"/>
          </a:xfrm>
          <a:prstGeom prst="rect">
            <a:avLst/>
          </a:prstGeom>
          <a:noFill/>
          <a:ln>
            <a:noFill/>
          </a:ln>
        </p:spPr>
      </p:pic>
      <p:sp>
        <p:nvSpPr>
          <p:cNvPr id="34" name="Google Shape;34;p3"/>
          <p:cNvSpPr/>
          <p:nvPr/>
        </p:nvSpPr>
        <p:spPr>
          <a:xfrm>
            <a:off x="1" y="1012371"/>
            <a:ext cx="12191999" cy="283464"/>
          </a:xfrm>
          <a:prstGeom prst="rect">
            <a:avLst/>
          </a:prstGeom>
          <a:gradFill>
            <a:gsLst>
              <a:gs pos="0">
                <a:srgbClr val="A1BDD7"/>
              </a:gs>
              <a:gs pos="2000">
                <a:srgbClr val="A1BDD7"/>
              </a:gs>
              <a:gs pos="100000">
                <a:srgbClr val="00386B"/>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000" b="0" i="0" u="none" strike="noStrike" cap="none">
              <a:solidFill>
                <a:schemeClr val="lt1"/>
              </a:solidFill>
              <a:latin typeface="Calibri"/>
              <a:ea typeface="Calibri"/>
              <a:cs typeface="Calibri"/>
              <a:sym typeface="Calibri"/>
            </a:endParaRPr>
          </a:p>
        </p:txBody>
      </p:sp>
      <p:sp>
        <p:nvSpPr>
          <p:cNvPr id="35" name="Google Shape;35;p3"/>
          <p:cNvSpPr txBox="1"/>
          <p:nvPr/>
        </p:nvSpPr>
        <p:spPr>
          <a:xfrm>
            <a:off x="-6458" y="-1315"/>
            <a:ext cx="6099958" cy="1015009"/>
          </a:xfrm>
          <a:prstGeom prst="rect">
            <a:avLst/>
          </a:prstGeom>
          <a:solidFill>
            <a:schemeClr val="dk2"/>
          </a:solid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lt1"/>
              </a:buClr>
              <a:buSzPts val="2400"/>
              <a:buFont typeface="Calibri"/>
              <a:buNone/>
            </a:pPr>
            <a:endParaRPr sz="2400" b="0" i="0" u="none" strike="noStrike" cap="none">
              <a:solidFill>
                <a:schemeClr val="lt1"/>
              </a:solidFill>
              <a:latin typeface="Bookman Old Style"/>
              <a:ea typeface="Bookman Old Style"/>
              <a:cs typeface="Bookman Old Style"/>
              <a:sym typeface="Bookman Old Style"/>
            </a:endParaRPr>
          </a:p>
        </p:txBody>
      </p:sp>
      <p:sp>
        <p:nvSpPr>
          <p:cNvPr id="36" name="Google Shape;36;p3"/>
          <p:cNvSpPr txBox="1">
            <a:spLocks noGrp="1"/>
          </p:cNvSpPr>
          <p:nvPr>
            <p:ph type="body" idx="2"/>
          </p:nvPr>
        </p:nvSpPr>
        <p:spPr>
          <a:xfrm>
            <a:off x="68959" y="993012"/>
            <a:ext cx="12069479" cy="296567"/>
          </a:xfrm>
          <a:prstGeom prst="rect">
            <a:avLst/>
          </a:prstGeom>
          <a:noFill/>
          <a:ln>
            <a:noFill/>
          </a:ln>
        </p:spPr>
        <p:txBody>
          <a:bodyPr spcFirstLastPara="1" wrap="square" lIns="0" tIns="45700" rIns="0" bIns="45700" anchor="t" anchorCtr="0"/>
          <a:lstStyle>
            <a:lvl1pPr marL="457200" lvl="0" indent="-228600" algn="l">
              <a:lnSpc>
                <a:spcPct val="90000"/>
              </a:lnSpc>
              <a:spcBef>
                <a:spcPts val="1000"/>
              </a:spcBef>
              <a:spcAft>
                <a:spcPts val="0"/>
              </a:spcAft>
              <a:buClr>
                <a:schemeClr val="lt1"/>
              </a:buClr>
              <a:buSzPts val="1900"/>
              <a:buNone/>
              <a:defRPr sz="1900">
                <a:solidFill>
                  <a:schemeClr val="lt1"/>
                </a:solidFill>
                <a:latin typeface="Bookman Old Style"/>
                <a:ea typeface="Bookman Old Style"/>
                <a:cs typeface="Bookman Old Style"/>
                <a:sym typeface="Bookman Old Style"/>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cxnSp>
        <p:nvCxnSpPr>
          <p:cNvPr id="37" name="Google Shape;37;p3"/>
          <p:cNvCxnSpPr/>
          <p:nvPr/>
        </p:nvCxnSpPr>
        <p:spPr>
          <a:xfrm>
            <a:off x="3363686" y="6656336"/>
            <a:ext cx="6699020" cy="0"/>
          </a:xfrm>
          <a:prstGeom prst="straightConnector1">
            <a:avLst/>
          </a:prstGeom>
          <a:noFill/>
          <a:ln w="12700" cap="flat" cmpd="sng">
            <a:solidFill>
              <a:srgbClr val="00386B"/>
            </a:solidFill>
            <a:prstDash val="solid"/>
            <a:miter lim="800000"/>
            <a:headEnd type="none" w="sm" len="sm"/>
            <a:tailEnd type="none" w="sm" len="sm"/>
          </a:ln>
        </p:spPr>
      </p:cxnSp>
      <p:sp>
        <p:nvSpPr>
          <p:cNvPr id="38" name="Google Shape;38;p3"/>
          <p:cNvSpPr txBox="1">
            <a:spLocks noGrp="1"/>
          </p:cNvSpPr>
          <p:nvPr>
            <p:ph type="body" idx="3"/>
          </p:nvPr>
        </p:nvSpPr>
        <p:spPr>
          <a:xfrm>
            <a:off x="6110895" y="60283"/>
            <a:ext cx="6008687" cy="884776"/>
          </a:xfrm>
          <a:prstGeom prst="rect">
            <a:avLst/>
          </a:prstGeom>
          <a:noFill/>
          <a:ln>
            <a:noFill/>
          </a:ln>
        </p:spPr>
        <p:txBody>
          <a:bodyPr spcFirstLastPara="1" wrap="square" lIns="91425" tIns="45700" rIns="91425" bIns="45700" anchor="ctr" anchorCtr="0"/>
          <a:lstStyle>
            <a:lvl1pPr marL="457200" lvl="0" indent="-292100" algn="l">
              <a:lnSpc>
                <a:spcPct val="100000"/>
              </a:lnSpc>
              <a:spcBef>
                <a:spcPts val="150"/>
              </a:spcBef>
              <a:spcAft>
                <a:spcPts val="0"/>
              </a:spcAft>
              <a:buClr>
                <a:schemeClr val="lt1"/>
              </a:buClr>
              <a:buSzPts val="1000"/>
              <a:buFont typeface="Calibri"/>
              <a:buAutoNum type="arabicPeriod"/>
              <a:defRPr sz="1000">
                <a:solidFill>
                  <a:schemeClr val="lt1"/>
                </a:solidFill>
                <a:latin typeface="Bookman Old Style"/>
                <a:ea typeface="Bookman Old Style"/>
                <a:cs typeface="Bookman Old Style"/>
                <a:sym typeface="Bookman Old Style"/>
              </a:defRPr>
            </a:lvl1pPr>
            <a:lvl2pPr marL="914400" lvl="1" indent="-292100" algn="l">
              <a:lnSpc>
                <a:spcPct val="90000"/>
              </a:lnSpc>
              <a:spcBef>
                <a:spcPts val="500"/>
              </a:spcBef>
              <a:spcAft>
                <a:spcPts val="0"/>
              </a:spcAft>
              <a:buClr>
                <a:schemeClr val="lt1"/>
              </a:buClr>
              <a:buSzPts val="1000"/>
              <a:buFont typeface="Calibri"/>
              <a:buAutoNum type="arabicPeriod"/>
              <a:defRPr sz="1000">
                <a:solidFill>
                  <a:schemeClr val="lt1"/>
                </a:solidFill>
                <a:latin typeface="Bookman Old Style"/>
                <a:ea typeface="Bookman Old Style"/>
                <a:cs typeface="Bookman Old Style"/>
                <a:sym typeface="Bookman Old Style"/>
              </a:defRPr>
            </a:lvl2pPr>
            <a:lvl3pPr marL="1371600" lvl="2" indent="-292100" algn="l">
              <a:lnSpc>
                <a:spcPct val="90000"/>
              </a:lnSpc>
              <a:spcBef>
                <a:spcPts val="500"/>
              </a:spcBef>
              <a:spcAft>
                <a:spcPts val="0"/>
              </a:spcAft>
              <a:buClr>
                <a:schemeClr val="lt1"/>
              </a:buClr>
              <a:buSzPts val="1000"/>
              <a:buFont typeface="Calibri"/>
              <a:buAutoNum type="arabicPeriod"/>
              <a:defRPr sz="1000">
                <a:solidFill>
                  <a:schemeClr val="lt1"/>
                </a:solidFill>
                <a:latin typeface="Bookman Old Style"/>
                <a:ea typeface="Bookman Old Style"/>
                <a:cs typeface="Bookman Old Style"/>
                <a:sym typeface="Bookman Old Style"/>
              </a:defRPr>
            </a:lvl3pPr>
            <a:lvl4pPr marL="1828800" lvl="3" indent="-292100" algn="l">
              <a:lnSpc>
                <a:spcPct val="90000"/>
              </a:lnSpc>
              <a:spcBef>
                <a:spcPts val="500"/>
              </a:spcBef>
              <a:spcAft>
                <a:spcPts val="0"/>
              </a:spcAft>
              <a:buClr>
                <a:schemeClr val="lt1"/>
              </a:buClr>
              <a:buSzPts val="1000"/>
              <a:buFont typeface="Calibri"/>
              <a:buAutoNum type="arabicPeriod"/>
              <a:defRPr sz="1000">
                <a:solidFill>
                  <a:schemeClr val="lt1"/>
                </a:solidFill>
                <a:latin typeface="Bookman Old Style"/>
                <a:ea typeface="Bookman Old Style"/>
                <a:cs typeface="Bookman Old Style"/>
                <a:sym typeface="Bookman Old Style"/>
              </a:defRPr>
            </a:lvl4pPr>
            <a:lvl5pPr marL="2286000" lvl="4" indent="-292100" algn="l">
              <a:lnSpc>
                <a:spcPct val="90000"/>
              </a:lnSpc>
              <a:spcBef>
                <a:spcPts val="500"/>
              </a:spcBef>
              <a:spcAft>
                <a:spcPts val="0"/>
              </a:spcAft>
              <a:buClr>
                <a:schemeClr val="lt1"/>
              </a:buClr>
              <a:buSzPts val="1000"/>
              <a:buFont typeface="Calibri"/>
              <a:buAutoNum type="arabicPeriod"/>
              <a:defRPr sz="1000">
                <a:solidFill>
                  <a:schemeClr val="lt1"/>
                </a:solidFill>
                <a:latin typeface="Bookman Old Style"/>
                <a:ea typeface="Bookman Old Style"/>
                <a:cs typeface="Bookman Old Style"/>
                <a:sym typeface="Bookman Old Styl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9" name="Google Shape;39;p3"/>
          <p:cNvSpPr txBox="1">
            <a:spLocks noGrp="1"/>
          </p:cNvSpPr>
          <p:nvPr>
            <p:ph type="body" idx="4"/>
          </p:nvPr>
        </p:nvSpPr>
        <p:spPr>
          <a:xfrm>
            <a:off x="47133" y="57812"/>
            <a:ext cx="6008687" cy="884776"/>
          </a:xfrm>
          <a:prstGeom prst="rect">
            <a:avLst/>
          </a:prstGeom>
          <a:noFill/>
          <a:ln>
            <a:noFill/>
          </a:ln>
        </p:spPr>
        <p:txBody>
          <a:bodyPr spcFirstLastPara="1" wrap="square" lIns="91425" tIns="45700" rIns="91425" bIns="45700" anchor="ctr" anchorCtr="0"/>
          <a:lstStyle>
            <a:lvl1pPr marL="457200" lvl="0" indent="-292100" algn="l">
              <a:lnSpc>
                <a:spcPct val="100000"/>
              </a:lnSpc>
              <a:spcBef>
                <a:spcPts val="150"/>
              </a:spcBef>
              <a:spcAft>
                <a:spcPts val="0"/>
              </a:spcAft>
              <a:buClr>
                <a:schemeClr val="lt1"/>
              </a:buClr>
              <a:buSzPts val="1000"/>
              <a:buFont typeface="Calibri"/>
              <a:buAutoNum type="arabicPeriod"/>
              <a:defRPr sz="1000">
                <a:solidFill>
                  <a:schemeClr val="lt1"/>
                </a:solidFill>
                <a:latin typeface="Bookman Old Style"/>
                <a:ea typeface="Bookman Old Style"/>
                <a:cs typeface="Bookman Old Style"/>
                <a:sym typeface="Bookman Old Style"/>
              </a:defRPr>
            </a:lvl1pPr>
            <a:lvl2pPr marL="914400" lvl="1" indent="-292100" algn="l">
              <a:lnSpc>
                <a:spcPct val="90000"/>
              </a:lnSpc>
              <a:spcBef>
                <a:spcPts val="500"/>
              </a:spcBef>
              <a:spcAft>
                <a:spcPts val="0"/>
              </a:spcAft>
              <a:buClr>
                <a:schemeClr val="lt1"/>
              </a:buClr>
              <a:buSzPts val="1000"/>
              <a:buFont typeface="Calibri"/>
              <a:buAutoNum type="arabicPeriod"/>
              <a:defRPr sz="1000">
                <a:solidFill>
                  <a:schemeClr val="lt1"/>
                </a:solidFill>
                <a:latin typeface="Bookman Old Style"/>
                <a:ea typeface="Bookman Old Style"/>
                <a:cs typeface="Bookman Old Style"/>
                <a:sym typeface="Bookman Old Style"/>
              </a:defRPr>
            </a:lvl2pPr>
            <a:lvl3pPr marL="1371600" lvl="2" indent="-292100" algn="l">
              <a:lnSpc>
                <a:spcPct val="90000"/>
              </a:lnSpc>
              <a:spcBef>
                <a:spcPts val="500"/>
              </a:spcBef>
              <a:spcAft>
                <a:spcPts val="0"/>
              </a:spcAft>
              <a:buClr>
                <a:schemeClr val="lt1"/>
              </a:buClr>
              <a:buSzPts val="1000"/>
              <a:buFont typeface="Calibri"/>
              <a:buAutoNum type="arabicPeriod"/>
              <a:defRPr sz="1000">
                <a:solidFill>
                  <a:schemeClr val="lt1"/>
                </a:solidFill>
                <a:latin typeface="Bookman Old Style"/>
                <a:ea typeface="Bookman Old Style"/>
                <a:cs typeface="Bookman Old Style"/>
                <a:sym typeface="Bookman Old Style"/>
              </a:defRPr>
            </a:lvl3pPr>
            <a:lvl4pPr marL="1828800" lvl="3" indent="-292100" algn="l">
              <a:lnSpc>
                <a:spcPct val="90000"/>
              </a:lnSpc>
              <a:spcBef>
                <a:spcPts val="500"/>
              </a:spcBef>
              <a:spcAft>
                <a:spcPts val="0"/>
              </a:spcAft>
              <a:buClr>
                <a:schemeClr val="lt1"/>
              </a:buClr>
              <a:buSzPts val="1000"/>
              <a:buFont typeface="Calibri"/>
              <a:buAutoNum type="arabicPeriod"/>
              <a:defRPr sz="1000">
                <a:solidFill>
                  <a:schemeClr val="lt1"/>
                </a:solidFill>
                <a:latin typeface="Bookman Old Style"/>
                <a:ea typeface="Bookman Old Style"/>
                <a:cs typeface="Bookman Old Style"/>
                <a:sym typeface="Bookman Old Style"/>
              </a:defRPr>
            </a:lvl4pPr>
            <a:lvl5pPr marL="2286000" lvl="4" indent="-292100" algn="l">
              <a:lnSpc>
                <a:spcPct val="90000"/>
              </a:lnSpc>
              <a:spcBef>
                <a:spcPts val="500"/>
              </a:spcBef>
              <a:spcAft>
                <a:spcPts val="0"/>
              </a:spcAft>
              <a:buClr>
                <a:schemeClr val="lt1"/>
              </a:buClr>
              <a:buSzPts val="1000"/>
              <a:buFont typeface="Calibri"/>
              <a:buAutoNum type="arabicPeriod"/>
              <a:defRPr sz="1000">
                <a:solidFill>
                  <a:schemeClr val="lt1"/>
                </a:solidFill>
                <a:latin typeface="Bookman Old Style"/>
                <a:ea typeface="Bookman Old Style"/>
                <a:cs typeface="Bookman Old Style"/>
                <a:sym typeface="Bookman Old Styl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p3"/>
          <p:cNvSpPr txBox="1">
            <a:spLocks noGrp="1"/>
          </p:cNvSpPr>
          <p:nvPr>
            <p:ph type="body" idx="5"/>
          </p:nvPr>
        </p:nvSpPr>
        <p:spPr>
          <a:xfrm>
            <a:off x="68959" y="6568310"/>
            <a:ext cx="10076891" cy="296567"/>
          </a:xfrm>
          <a:prstGeom prst="rect">
            <a:avLst/>
          </a:prstGeom>
          <a:noFill/>
          <a:ln>
            <a:noFill/>
          </a:ln>
        </p:spPr>
        <p:txBody>
          <a:bodyPr spcFirstLastPara="1" wrap="square" lIns="0" tIns="45700" rIns="0" bIns="45700" anchor="t" anchorCtr="0"/>
          <a:lstStyle>
            <a:lvl1pPr marL="457200" lvl="0" indent="-228600" algn="l">
              <a:lnSpc>
                <a:spcPct val="90000"/>
              </a:lnSpc>
              <a:spcBef>
                <a:spcPts val="1000"/>
              </a:spcBef>
              <a:spcAft>
                <a:spcPts val="0"/>
              </a:spcAft>
              <a:buClr>
                <a:schemeClr val="lt1"/>
              </a:buClr>
              <a:buSzPts val="1300"/>
              <a:buNone/>
              <a:defRPr sz="1300">
                <a:solidFill>
                  <a:schemeClr val="lt1"/>
                </a:solidFill>
                <a:latin typeface="Bookman Old Style"/>
                <a:ea typeface="Bookman Old Style"/>
                <a:cs typeface="Bookman Old Style"/>
                <a:sym typeface="Bookman Old Style"/>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1" name="Google Shape;41;p3"/>
          <p:cNvSpPr/>
          <p:nvPr/>
        </p:nvSpPr>
        <p:spPr>
          <a:xfrm>
            <a:off x="-3958" y="6798666"/>
            <a:ext cx="12191999" cy="91605"/>
          </a:xfrm>
          <a:prstGeom prst="rect">
            <a:avLst/>
          </a:prstGeom>
          <a:solidFill>
            <a:srgbClr val="00386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RegularWOOutlineAbove">
  <p:cSld name="RegularWOOutlineAbove">
    <p:spTree>
      <p:nvGrpSpPr>
        <p:cNvPr id="1" name="Shape 42"/>
        <p:cNvGrpSpPr/>
        <p:nvPr/>
      </p:nvGrpSpPr>
      <p:grpSpPr>
        <a:xfrm>
          <a:off x="0" y="0"/>
          <a:ext cx="0" cy="0"/>
          <a:chOff x="0" y="0"/>
          <a:chExt cx="0" cy="0"/>
        </a:xfrm>
      </p:grpSpPr>
      <p:sp>
        <p:nvSpPr>
          <p:cNvPr id="43" name="Google Shape;43;p4"/>
          <p:cNvSpPr/>
          <p:nvPr/>
        </p:nvSpPr>
        <p:spPr>
          <a:xfrm>
            <a:off x="2969" y="6570585"/>
            <a:ext cx="9816935" cy="240779"/>
          </a:xfrm>
          <a:prstGeom prst="rect">
            <a:avLst/>
          </a:prstGeom>
          <a:gradFill>
            <a:gsLst>
              <a:gs pos="0">
                <a:srgbClr val="00386B"/>
              </a:gs>
              <a:gs pos="100000">
                <a:schemeClr val="lt1"/>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400">
              <a:solidFill>
                <a:srgbClr val="00386B"/>
              </a:solidFill>
              <a:latin typeface="Bookman Old Style"/>
              <a:ea typeface="Bookman Old Style"/>
              <a:cs typeface="Bookman Old Style"/>
              <a:sym typeface="Bookman Old Style"/>
            </a:endParaRPr>
          </a:p>
        </p:txBody>
      </p:sp>
      <p:sp>
        <p:nvSpPr>
          <p:cNvPr id="44" name="Google Shape;44;p4"/>
          <p:cNvSpPr txBox="1">
            <a:spLocks noGrp="1"/>
          </p:cNvSpPr>
          <p:nvPr>
            <p:ph type="body" idx="1"/>
          </p:nvPr>
        </p:nvSpPr>
        <p:spPr>
          <a:xfrm>
            <a:off x="84841" y="1372250"/>
            <a:ext cx="11977185" cy="5135431"/>
          </a:xfrm>
          <a:prstGeom prst="rect">
            <a:avLst/>
          </a:prstGeom>
          <a:noFill/>
          <a:ln>
            <a:noFill/>
          </a:ln>
        </p:spPr>
        <p:txBody>
          <a:bodyPr spcFirstLastPara="1" wrap="square" lIns="91425" tIns="45700" rIns="91425" bIns="45700" anchor="ctr" anchorCtr="0"/>
          <a:lstStyle>
            <a:lvl1pPr marL="457200" lvl="0" indent="-406400" algn="l">
              <a:lnSpc>
                <a:spcPct val="90000"/>
              </a:lnSpc>
              <a:spcBef>
                <a:spcPts val="1000"/>
              </a:spcBef>
              <a:spcAft>
                <a:spcPts val="0"/>
              </a:spcAft>
              <a:buClr>
                <a:schemeClr val="dk1"/>
              </a:buClr>
              <a:buSzPts val="2800"/>
              <a:buChar char="•"/>
              <a:defRPr>
                <a:latin typeface="Bookman Old Style"/>
                <a:ea typeface="Bookman Old Style"/>
                <a:cs typeface="Bookman Old Style"/>
                <a:sym typeface="Bookman Old Style"/>
              </a:defRPr>
            </a:lvl1pPr>
            <a:lvl2pPr marL="914400" lvl="1" indent="-381000" algn="l">
              <a:lnSpc>
                <a:spcPct val="90000"/>
              </a:lnSpc>
              <a:spcBef>
                <a:spcPts val="500"/>
              </a:spcBef>
              <a:spcAft>
                <a:spcPts val="0"/>
              </a:spcAft>
              <a:buClr>
                <a:schemeClr val="dk1"/>
              </a:buClr>
              <a:buSzPts val="2400"/>
              <a:buChar char="•"/>
              <a:defRPr>
                <a:latin typeface="Bookman Old Style"/>
                <a:ea typeface="Bookman Old Style"/>
                <a:cs typeface="Bookman Old Style"/>
                <a:sym typeface="Bookman Old Style"/>
              </a:defRPr>
            </a:lvl2pPr>
            <a:lvl3pPr marL="1371600" lvl="2" indent="-355600" algn="l">
              <a:lnSpc>
                <a:spcPct val="90000"/>
              </a:lnSpc>
              <a:spcBef>
                <a:spcPts val="500"/>
              </a:spcBef>
              <a:spcAft>
                <a:spcPts val="0"/>
              </a:spcAft>
              <a:buClr>
                <a:schemeClr val="dk1"/>
              </a:buClr>
              <a:buSzPts val="2000"/>
              <a:buChar char="•"/>
              <a:defRPr>
                <a:latin typeface="Bookman Old Style"/>
                <a:ea typeface="Bookman Old Style"/>
                <a:cs typeface="Bookman Old Style"/>
                <a:sym typeface="Bookman Old Style"/>
              </a:defRPr>
            </a:lvl3pPr>
            <a:lvl4pPr marL="1828800" lvl="3" indent="-342900" algn="l">
              <a:lnSpc>
                <a:spcPct val="90000"/>
              </a:lnSpc>
              <a:spcBef>
                <a:spcPts val="500"/>
              </a:spcBef>
              <a:spcAft>
                <a:spcPts val="0"/>
              </a:spcAft>
              <a:buClr>
                <a:schemeClr val="dk1"/>
              </a:buClr>
              <a:buSzPts val="1800"/>
              <a:buChar char="•"/>
              <a:defRPr>
                <a:latin typeface="Bookman Old Style"/>
                <a:ea typeface="Bookman Old Style"/>
                <a:cs typeface="Bookman Old Style"/>
                <a:sym typeface="Bookman Old Style"/>
              </a:defRPr>
            </a:lvl4pPr>
            <a:lvl5pPr marL="2286000" lvl="4" indent="-342900" algn="l">
              <a:lnSpc>
                <a:spcPct val="90000"/>
              </a:lnSpc>
              <a:spcBef>
                <a:spcPts val="500"/>
              </a:spcBef>
              <a:spcAft>
                <a:spcPts val="0"/>
              </a:spcAft>
              <a:buClr>
                <a:schemeClr val="dk1"/>
              </a:buClr>
              <a:buSzPts val="1800"/>
              <a:buChar char="•"/>
              <a:defRPr>
                <a:latin typeface="Bookman Old Style"/>
                <a:ea typeface="Bookman Old Style"/>
                <a:cs typeface="Bookman Old Style"/>
                <a:sym typeface="Bookman Old Styl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45" name="Google Shape;45;p4"/>
          <p:cNvPicPr preferRelativeResize="0"/>
          <p:nvPr/>
        </p:nvPicPr>
        <p:blipFill rotWithShape="1">
          <a:blip r:embed="rId2">
            <a:alphaModFix/>
          </a:blip>
          <a:srcRect/>
          <a:stretch/>
        </p:blipFill>
        <p:spPr>
          <a:xfrm>
            <a:off x="9013371" y="5642327"/>
            <a:ext cx="3178629" cy="1222550"/>
          </a:xfrm>
          <a:prstGeom prst="rect">
            <a:avLst/>
          </a:prstGeom>
          <a:noFill/>
          <a:ln>
            <a:noFill/>
          </a:ln>
        </p:spPr>
      </p:pic>
      <p:sp>
        <p:nvSpPr>
          <p:cNvPr id="46" name="Google Shape;46;p4"/>
          <p:cNvSpPr txBox="1"/>
          <p:nvPr/>
        </p:nvSpPr>
        <p:spPr>
          <a:xfrm>
            <a:off x="6092042" y="8"/>
            <a:ext cx="6099958" cy="1015009"/>
          </a:xfrm>
          <a:prstGeom prst="rect">
            <a:avLst/>
          </a:prstGeom>
          <a:solidFill>
            <a:srgbClr val="6693BC"/>
          </a:solid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lt1"/>
              </a:buClr>
              <a:buSzPts val="2400"/>
              <a:buFont typeface="Calibri"/>
              <a:buNone/>
            </a:pPr>
            <a:endParaRPr sz="2400">
              <a:solidFill>
                <a:schemeClr val="lt1"/>
              </a:solidFill>
              <a:latin typeface="Bookman Old Style"/>
              <a:ea typeface="Bookman Old Style"/>
              <a:cs typeface="Bookman Old Style"/>
              <a:sym typeface="Bookman Old Style"/>
            </a:endParaRPr>
          </a:p>
        </p:txBody>
      </p:sp>
      <p:sp>
        <p:nvSpPr>
          <p:cNvPr id="47" name="Google Shape;47;p4"/>
          <p:cNvSpPr txBox="1">
            <a:spLocks noGrp="1"/>
          </p:cNvSpPr>
          <p:nvPr>
            <p:ph type="sldNum" idx="12"/>
          </p:nvPr>
        </p:nvSpPr>
        <p:spPr>
          <a:xfrm>
            <a:off x="11464210" y="6458941"/>
            <a:ext cx="492840" cy="377823"/>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200">
                <a:solidFill>
                  <a:schemeClr val="lt1"/>
                </a:solidFill>
                <a:latin typeface="Calibri"/>
                <a:ea typeface="Calibri"/>
                <a:cs typeface="Calibri"/>
                <a:sym typeface="Calibri"/>
              </a:defRPr>
            </a:lvl1pPr>
            <a:lvl2pPr marL="0" lvl="1" indent="0" algn="ctr">
              <a:spcBef>
                <a:spcPts val="0"/>
              </a:spcBef>
              <a:buNone/>
              <a:defRPr sz="1200">
                <a:solidFill>
                  <a:schemeClr val="lt1"/>
                </a:solidFill>
                <a:latin typeface="Calibri"/>
                <a:ea typeface="Calibri"/>
                <a:cs typeface="Calibri"/>
                <a:sym typeface="Calibri"/>
              </a:defRPr>
            </a:lvl2pPr>
            <a:lvl3pPr marL="0" lvl="2" indent="0" algn="ctr">
              <a:spcBef>
                <a:spcPts val="0"/>
              </a:spcBef>
              <a:buNone/>
              <a:defRPr sz="1200">
                <a:solidFill>
                  <a:schemeClr val="lt1"/>
                </a:solidFill>
                <a:latin typeface="Calibri"/>
                <a:ea typeface="Calibri"/>
                <a:cs typeface="Calibri"/>
                <a:sym typeface="Calibri"/>
              </a:defRPr>
            </a:lvl3pPr>
            <a:lvl4pPr marL="0" lvl="3" indent="0" algn="ctr">
              <a:spcBef>
                <a:spcPts val="0"/>
              </a:spcBef>
              <a:buNone/>
              <a:defRPr sz="1200">
                <a:solidFill>
                  <a:schemeClr val="lt1"/>
                </a:solidFill>
                <a:latin typeface="Calibri"/>
                <a:ea typeface="Calibri"/>
                <a:cs typeface="Calibri"/>
                <a:sym typeface="Calibri"/>
              </a:defRPr>
            </a:lvl4pPr>
            <a:lvl5pPr marL="0" lvl="4" indent="0" algn="ctr">
              <a:spcBef>
                <a:spcPts val="0"/>
              </a:spcBef>
              <a:buNone/>
              <a:defRPr sz="1200">
                <a:solidFill>
                  <a:schemeClr val="lt1"/>
                </a:solidFill>
                <a:latin typeface="Calibri"/>
                <a:ea typeface="Calibri"/>
                <a:cs typeface="Calibri"/>
                <a:sym typeface="Calibri"/>
              </a:defRPr>
            </a:lvl5pPr>
            <a:lvl6pPr marL="0" lvl="5" indent="0" algn="ctr">
              <a:spcBef>
                <a:spcPts val="0"/>
              </a:spcBef>
              <a:buNone/>
              <a:defRPr sz="1200">
                <a:solidFill>
                  <a:schemeClr val="lt1"/>
                </a:solidFill>
                <a:latin typeface="Calibri"/>
                <a:ea typeface="Calibri"/>
                <a:cs typeface="Calibri"/>
                <a:sym typeface="Calibri"/>
              </a:defRPr>
            </a:lvl6pPr>
            <a:lvl7pPr marL="0" lvl="6" indent="0" algn="ctr">
              <a:spcBef>
                <a:spcPts val="0"/>
              </a:spcBef>
              <a:buNone/>
              <a:defRPr sz="1200">
                <a:solidFill>
                  <a:schemeClr val="lt1"/>
                </a:solidFill>
                <a:latin typeface="Calibri"/>
                <a:ea typeface="Calibri"/>
                <a:cs typeface="Calibri"/>
                <a:sym typeface="Calibri"/>
              </a:defRPr>
            </a:lvl7pPr>
            <a:lvl8pPr marL="0" lvl="7" indent="0" algn="ctr">
              <a:spcBef>
                <a:spcPts val="0"/>
              </a:spcBef>
              <a:buNone/>
              <a:defRPr sz="1200">
                <a:solidFill>
                  <a:schemeClr val="lt1"/>
                </a:solidFill>
                <a:latin typeface="Calibri"/>
                <a:ea typeface="Calibri"/>
                <a:cs typeface="Calibri"/>
                <a:sym typeface="Calibri"/>
              </a:defRPr>
            </a:lvl8pPr>
            <a:lvl9pPr marL="0" lvl="8" indent="0" algn="ctr">
              <a:spcBef>
                <a:spcPts val="0"/>
              </a:spcBef>
              <a:buNone/>
              <a:defRPr sz="1200">
                <a:solidFill>
                  <a:schemeClr val="lt1"/>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tr-TR"/>
              <a:t>‹#›</a:t>
            </a:fld>
            <a:endParaRPr/>
          </a:p>
        </p:txBody>
      </p:sp>
      <p:pic>
        <p:nvPicPr>
          <p:cNvPr id="48" name="Google Shape;48;p4"/>
          <p:cNvPicPr preferRelativeResize="0"/>
          <p:nvPr/>
        </p:nvPicPr>
        <p:blipFill rotWithShape="1">
          <a:blip r:embed="rId3">
            <a:alphaModFix/>
          </a:blip>
          <a:srcRect/>
          <a:stretch/>
        </p:blipFill>
        <p:spPr>
          <a:xfrm>
            <a:off x="11264840" y="277379"/>
            <a:ext cx="815761" cy="457622"/>
          </a:xfrm>
          <a:prstGeom prst="rect">
            <a:avLst/>
          </a:prstGeom>
          <a:noFill/>
          <a:ln>
            <a:noFill/>
          </a:ln>
        </p:spPr>
      </p:pic>
      <p:sp>
        <p:nvSpPr>
          <p:cNvPr id="49" name="Google Shape;49;p4"/>
          <p:cNvSpPr/>
          <p:nvPr/>
        </p:nvSpPr>
        <p:spPr>
          <a:xfrm>
            <a:off x="1" y="1012371"/>
            <a:ext cx="12191999" cy="283464"/>
          </a:xfrm>
          <a:prstGeom prst="rect">
            <a:avLst/>
          </a:prstGeom>
          <a:gradFill>
            <a:gsLst>
              <a:gs pos="0">
                <a:srgbClr val="A1BDD7"/>
              </a:gs>
              <a:gs pos="2000">
                <a:srgbClr val="A1BDD7"/>
              </a:gs>
              <a:gs pos="100000">
                <a:srgbClr val="00386B"/>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000" b="0">
              <a:solidFill>
                <a:schemeClr val="lt1"/>
              </a:solidFill>
              <a:latin typeface="Calibri"/>
              <a:ea typeface="Calibri"/>
              <a:cs typeface="Calibri"/>
              <a:sym typeface="Calibri"/>
            </a:endParaRPr>
          </a:p>
        </p:txBody>
      </p:sp>
      <p:sp>
        <p:nvSpPr>
          <p:cNvPr id="50" name="Google Shape;50;p4"/>
          <p:cNvSpPr/>
          <p:nvPr/>
        </p:nvSpPr>
        <p:spPr>
          <a:xfrm>
            <a:off x="-3958" y="6798666"/>
            <a:ext cx="12191999" cy="91605"/>
          </a:xfrm>
          <a:prstGeom prst="rect">
            <a:avLst/>
          </a:prstGeom>
          <a:solidFill>
            <a:srgbClr val="00386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1" name="Google Shape;51;p4"/>
          <p:cNvSpPr txBox="1"/>
          <p:nvPr/>
        </p:nvSpPr>
        <p:spPr>
          <a:xfrm>
            <a:off x="-6458" y="-1315"/>
            <a:ext cx="6099958" cy="1015009"/>
          </a:xfrm>
          <a:prstGeom prst="rect">
            <a:avLst/>
          </a:prstGeom>
          <a:solidFill>
            <a:schemeClr val="dk2"/>
          </a:solid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lt1"/>
              </a:buClr>
              <a:buSzPts val="2400"/>
              <a:buFont typeface="Calibri"/>
              <a:buNone/>
            </a:pPr>
            <a:endParaRPr sz="2400">
              <a:solidFill>
                <a:schemeClr val="lt1"/>
              </a:solidFill>
              <a:latin typeface="Bookman Old Style"/>
              <a:ea typeface="Bookman Old Style"/>
              <a:cs typeface="Bookman Old Style"/>
              <a:sym typeface="Bookman Old Style"/>
            </a:endParaRPr>
          </a:p>
        </p:txBody>
      </p:sp>
      <p:sp>
        <p:nvSpPr>
          <p:cNvPr id="52" name="Google Shape;52;p4"/>
          <p:cNvSpPr txBox="1">
            <a:spLocks noGrp="1"/>
          </p:cNvSpPr>
          <p:nvPr>
            <p:ph type="body" idx="2"/>
          </p:nvPr>
        </p:nvSpPr>
        <p:spPr>
          <a:xfrm>
            <a:off x="68959" y="993012"/>
            <a:ext cx="12069479" cy="296567"/>
          </a:xfrm>
          <a:prstGeom prst="rect">
            <a:avLst/>
          </a:prstGeom>
          <a:noFill/>
          <a:ln>
            <a:noFill/>
          </a:ln>
        </p:spPr>
        <p:txBody>
          <a:bodyPr spcFirstLastPara="1" wrap="square" lIns="0" tIns="45700" rIns="0" bIns="45700" anchor="t" anchorCtr="0"/>
          <a:lstStyle>
            <a:lvl1pPr marL="457200" lvl="0" indent="-228600" algn="l">
              <a:lnSpc>
                <a:spcPct val="90000"/>
              </a:lnSpc>
              <a:spcBef>
                <a:spcPts val="1000"/>
              </a:spcBef>
              <a:spcAft>
                <a:spcPts val="0"/>
              </a:spcAft>
              <a:buClr>
                <a:schemeClr val="lt1"/>
              </a:buClr>
              <a:buSzPts val="1900"/>
              <a:buNone/>
              <a:defRPr sz="1900">
                <a:solidFill>
                  <a:schemeClr val="lt1"/>
                </a:solidFill>
                <a:latin typeface="Bookman Old Style"/>
                <a:ea typeface="Bookman Old Style"/>
                <a:cs typeface="Bookman Old Style"/>
                <a:sym typeface="Bookman Old Style"/>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cxnSp>
        <p:nvCxnSpPr>
          <p:cNvPr id="53" name="Google Shape;53;p4"/>
          <p:cNvCxnSpPr/>
          <p:nvPr/>
        </p:nvCxnSpPr>
        <p:spPr>
          <a:xfrm>
            <a:off x="3352800" y="6656336"/>
            <a:ext cx="6709906" cy="0"/>
          </a:xfrm>
          <a:prstGeom prst="straightConnector1">
            <a:avLst/>
          </a:prstGeom>
          <a:noFill/>
          <a:ln w="12700" cap="flat" cmpd="sng">
            <a:solidFill>
              <a:srgbClr val="00386B"/>
            </a:solidFill>
            <a:prstDash val="solid"/>
            <a:miter lim="800000"/>
            <a:headEnd type="none" w="sm" len="sm"/>
            <a:tailEnd type="none" w="sm" len="sm"/>
          </a:ln>
        </p:spPr>
      </p:cxnSp>
      <p:sp>
        <p:nvSpPr>
          <p:cNvPr id="54" name="Google Shape;54;p4"/>
          <p:cNvSpPr txBox="1">
            <a:spLocks noGrp="1"/>
          </p:cNvSpPr>
          <p:nvPr>
            <p:ph type="body" idx="3"/>
          </p:nvPr>
        </p:nvSpPr>
        <p:spPr>
          <a:xfrm>
            <a:off x="68959" y="6587478"/>
            <a:ext cx="10076891" cy="296567"/>
          </a:xfrm>
          <a:prstGeom prst="rect">
            <a:avLst/>
          </a:prstGeom>
          <a:noFill/>
          <a:ln>
            <a:noFill/>
          </a:ln>
        </p:spPr>
        <p:txBody>
          <a:bodyPr spcFirstLastPara="1" wrap="square" lIns="0" tIns="45700" rIns="0" bIns="45700" anchor="t" anchorCtr="0"/>
          <a:lstStyle>
            <a:lvl1pPr marL="457200" lvl="0" indent="-228600" algn="l">
              <a:lnSpc>
                <a:spcPct val="90000"/>
              </a:lnSpc>
              <a:spcBef>
                <a:spcPts val="1000"/>
              </a:spcBef>
              <a:spcAft>
                <a:spcPts val="0"/>
              </a:spcAft>
              <a:buClr>
                <a:schemeClr val="lt1"/>
              </a:buClr>
              <a:buSzPts val="1300"/>
              <a:buNone/>
              <a:defRPr sz="1300">
                <a:solidFill>
                  <a:schemeClr val="lt1"/>
                </a:solidFill>
                <a:latin typeface="Bookman Old Style"/>
                <a:ea typeface="Bookman Old Style"/>
                <a:cs typeface="Bookman Old Style"/>
                <a:sym typeface="Bookman Old Style"/>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Last_Slide">
  <p:cSld name="Last_Slide">
    <p:spTree>
      <p:nvGrpSpPr>
        <p:cNvPr id="1" name="Shape 55"/>
        <p:cNvGrpSpPr/>
        <p:nvPr/>
      </p:nvGrpSpPr>
      <p:grpSpPr>
        <a:xfrm>
          <a:off x="0" y="0"/>
          <a:ext cx="0" cy="0"/>
          <a:chOff x="0" y="0"/>
          <a:chExt cx="0" cy="0"/>
        </a:xfrm>
      </p:grpSpPr>
      <p:sp>
        <p:nvSpPr>
          <p:cNvPr id="56" name="Google Shape;56;p5"/>
          <p:cNvSpPr txBox="1"/>
          <p:nvPr/>
        </p:nvSpPr>
        <p:spPr>
          <a:xfrm>
            <a:off x="6092042" y="8"/>
            <a:ext cx="6099958" cy="1116273"/>
          </a:xfrm>
          <a:prstGeom prst="rect">
            <a:avLst/>
          </a:prstGeom>
          <a:solidFill>
            <a:srgbClr val="6693BC"/>
          </a:solid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lt1"/>
              </a:buClr>
              <a:buSzPts val="3200"/>
              <a:buFont typeface="Calibri"/>
              <a:buNone/>
            </a:pPr>
            <a:endParaRPr sz="3200">
              <a:solidFill>
                <a:schemeClr val="lt1"/>
              </a:solidFill>
              <a:latin typeface="Calibri"/>
              <a:ea typeface="Calibri"/>
              <a:cs typeface="Calibri"/>
              <a:sym typeface="Calibri"/>
            </a:endParaRPr>
          </a:p>
        </p:txBody>
      </p:sp>
      <p:sp>
        <p:nvSpPr>
          <p:cNvPr id="57" name="Google Shape;57;p5"/>
          <p:cNvSpPr txBox="1"/>
          <p:nvPr/>
        </p:nvSpPr>
        <p:spPr>
          <a:xfrm>
            <a:off x="0" y="-5939"/>
            <a:ext cx="6099958" cy="1116273"/>
          </a:xfrm>
          <a:prstGeom prst="rect">
            <a:avLst/>
          </a:prstGeom>
          <a:solidFill>
            <a:srgbClr val="00386B"/>
          </a:solid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lt1"/>
              </a:buClr>
              <a:buSzPts val="3200"/>
              <a:buFont typeface="Calibri"/>
              <a:buNone/>
            </a:pPr>
            <a:endParaRPr sz="3200">
              <a:solidFill>
                <a:schemeClr val="lt1"/>
              </a:solidFill>
              <a:latin typeface="Calibri"/>
              <a:ea typeface="Calibri"/>
              <a:cs typeface="Calibri"/>
              <a:sym typeface="Calibri"/>
            </a:endParaRPr>
          </a:p>
        </p:txBody>
      </p:sp>
      <p:sp>
        <p:nvSpPr>
          <p:cNvPr id="58" name="Google Shape;58;p5"/>
          <p:cNvSpPr/>
          <p:nvPr/>
        </p:nvSpPr>
        <p:spPr>
          <a:xfrm>
            <a:off x="3956" y="1110207"/>
            <a:ext cx="12191999" cy="210312"/>
          </a:xfrm>
          <a:prstGeom prst="rect">
            <a:avLst/>
          </a:prstGeom>
          <a:gradFill>
            <a:gsLst>
              <a:gs pos="0">
                <a:srgbClr val="00386B"/>
              </a:gs>
              <a:gs pos="74000">
                <a:srgbClr val="B8CDE0"/>
              </a:gs>
              <a:gs pos="83000">
                <a:srgbClr val="B8CDE0"/>
              </a:gs>
              <a:gs pos="100000">
                <a:srgbClr val="D0DEEA"/>
              </a:gs>
            </a:gsLst>
            <a:lin ang="90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9" name="Google Shape;59;p5"/>
          <p:cNvSpPr/>
          <p:nvPr/>
        </p:nvSpPr>
        <p:spPr>
          <a:xfrm>
            <a:off x="-3958" y="6798666"/>
            <a:ext cx="12191999" cy="91605"/>
          </a:xfrm>
          <a:prstGeom prst="rect">
            <a:avLst/>
          </a:prstGeom>
          <a:solidFill>
            <a:srgbClr val="00386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60" name="Google Shape;60;p5"/>
          <p:cNvPicPr preferRelativeResize="0"/>
          <p:nvPr/>
        </p:nvPicPr>
        <p:blipFill rotWithShape="1">
          <a:blip r:embed="rId2">
            <a:alphaModFix/>
          </a:blip>
          <a:srcRect/>
          <a:stretch/>
        </p:blipFill>
        <p:spPr>
          <a:xfrm>
            <a:off x="9280" y="-11886"/>
            <a:ext cx="1894562" cy="2014398"/>
          </a:xfrm>
          <a:prstGeom prst="rect">
            <a:avLst/>
          </a:prstGeom>
          <a:noFill/>
          <a:ln>
            <a:noFill/>
          </a:ln>
        </p:spPr>
      </p:pic>
      <p:sp>
        <p:nvSpPr>
          <p:cNvPr id="61" name="Google Shape;61;p5"/>
          <p:cNvSpPr/>
          <p:nvPr/>
        </p:nvSpPr>
        <p:spPr>
          <a:xfrm>
            <a:off x="4346369" y="4301940"/>
            <a:ext cx="7290460" cy="1288871"/>
          </a:xfrm>
          <a:prstGeom prst="roundRect">
            <a:avLst>
              <a:gd name="adj" fmla="val 16667"/>
            </a:avLst>
          </a:prstGeom>
          <a:solidFill>
            <a:schemeClr val="accent2"/>
          </a:solidFill>
          <a:ln w="12700" cap="flat" cmpd="sng">
            <a:solidFill>
              <a:srgbClr val="4A6B89"/>
            </a:solidFill>
            <a:prstDash val="solid"/>
            <a:miter lim="800000"/>
            <a:headEnd type="none" w="sm" len="sm"/>
            <a:tailEnd type="none" w="sm" len="sm"/>
          </a:ln>
          <a:effectLst>
            <a:outerShdw blurRad="50800" dist="1270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tr-TR" sz="2400">
                <a:solidFill>
                  <a:schemeClr val="lt1"/>
                </a:solidFill>
                <a:latin typeface="Bookman Old Style"/>
                <a:ea typeface="Bookman Old Style"/>
                <a:cs typeface="Bookman Old Style"/>
                <a:sym typeface="Bookman Old Style"/>
              </a:rPr>
              <a:t>Questions, Comments </a:t>
            </a:r>
            <a:r>
              <a:rPr lang="tr-TR" sz="2800">
                <a:solidFill>
                  <a:schemeClr val="lt1"/>
                </a:solidFill>
                <a:latin typeface="Bookman Old Style"/>
                <a:ea typeface="Bookman Old Style"/>
                <a:cs typeface="Bookman Old Style"/>
                <a:sym typeface="Bookman Old Style"/>
              </a:rPr>
              <a:t>?</a:t>
            </a:r>
            <a:r>
              <a:rPr lang="tr-TR" sz="2400">
                <a:solidFill>
                  <a:schemeClr val="lt1"/>
                </a:solidFill>
                <a:latin typeface="Bookman Old Style"/>
                <a:ea typeface="Bookman Old Style"/>
                <a:cs typeface="Bookman Old Style"/>
                <a:sym typeface="Bookman Old Style"/>
              </a:rPr>
              <a:t>?</a:t>
            </a:r>
            <a:r>
              <a:rPr lang="tr-TR" sz="2000">
                <a:solidFill>
                  <a:schemeClr val="lt1"/>
                </a:solidFill>
                <a:latin typeface="Bookman Old Style"/>
                <a:ea typeface="Bookman Old Style"/>
                <a:cs typeface="Bookman Old Style"/>
                <a:sym typeface="Bookman Old Style"/>
              </a:rPr>
              <a:t>?</a:t>
            </a:r>
            <a:endParaRPr sz="4800">
              <a:solidFill>
                <a:schemeClr val="lt1"/>
              </a:solidFill>
              <a:latin typeface="Bookman Old Style"/>
              <a:ea typeface="Bookman Old Style"/>
              <a:cs typeface="Bookman Old Style"/>
              <a:sym typeface="Bookman Old Style"/>
            </a:endParaRPr>
          </a:p>
        </p:txBody>
      </p:sp>
      <p:sp>
        <p:nvSpPr>
          <p:cNvPr id="62" name="Google Shape;62;p5"/>
          <p:cNvSpPr/>
          <p:nvPr/>
        </p:nvSpPr>
        <p:spPr>
          <a:xfrm>
            <a:off x="1913122" y="2002512"/>
            <a:ext cx="6537591" cy="1448259"/>
          </a:xfrm>
          <a:prstGeom prst="roundRect">
            <a:avLst>
              <a:gd name="adj" fmla="val 16667"/>
            </a:avLst>
          </a:prstGeom>
          <a:solidFill>
            <a:schemeClr val="accent1"/>
          </a:solidFill>
          <a:ln w="12700" cap="flat" cmpd="sng">
            <a:solidFill>
              <a:srgbClr val="4A6B89"/>
            </a:solidFill>
            <a:prstDash val="solid"/>
            <a:miter lim="800000"/>
            <a:headEnd type="none" w="sm" len="sm"/>
            <a:tailEnd type="none" w="sm" len="sm"/>
          </a:ln>
          <a:effectLst>
            <a:outerShdw blurRad="50800" dist="1270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tr-TR" sz="2400">
                <a:solidFill>
                  <a:schemeClr val="lt1"/>
                </a:solidFill>
                <a:latin typeface="Bookman Old Style"/>
                <a:ea typeface="Bookman Old Style"/>
                <a:cs typeface="Bookman Old Style"/>
                <a:sym typeface="Bookman Old Style"/>
              </a:rPr>
              <a:t>Thanks for your attention…</a:t>
            </a:r>
            <a:endParaRPr/>
          </a:p>
        </p:txBody>
      </p:sp>
      <p:sp>
        <p:nvSpPr>
          <p:cNvPr id="63" name="Google Shape;63;p5"/>
          <p:cNvSpPr/>
          <p:nvPr/>
        </p:nvSpPr>
        <p:spPr>
          <a:xfrm>
            <a:off x="2969" y="6613066"/>
            <a:ext cx="12199917" cy="192024"/>
          </a:xfrm>
          <a:prstGeom prst="rect">
            <a:avLst/>
          </a:prstGeom>
          <a:gradFill>
            <a:gsLst>
              <a:gs pos="0">
                <a:srgbClr val="00386B"/>
              </a:gs>
              <a:gs pos="100000">
                <a:schemeClr val="lt1"/>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rgbClr val="00386B"/>
              </a:solidFill>
              <a:latin typeface="Bookman Old Style"/>
              <a:ea typeface="Bookman Old Style"/>
              <a:cs typeface="Bookman Old Style"/>
              <a:sym typeface="Bookman Old Style"/>
            </a:endParaRPr>
          </a:p>
        </p:txBody>
      </p:sp>
      <p:sp>
        <p:nvSpPr>
          <p:cNvPr id="64" name="Google Shape;64;p5"/>
          <p:cNvSpPr/>
          <p:nvPr/>
        </p:nvSpPr>
        <p:spPr>
          <a:xfrm>
            <a:off x="-3958" y="6608688"/>
            <a:ext cx="12197416" cy="210312"/>
          </a:xfrm>
          <a:prstGeom prst="rect">
            <a:avLst/>
          </a:prstGeom>
          <a:gradFill>
            <a:gsLst>
              <a:gs pos="0">
                <a:srgbClr val="00386B"/>
              </a:gs>
              <a:gs pos="100000">
                <a:schemeClr val="lt1"/>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rgbClr val="00386B"/>
              </a:solidFill>
              <a:latin typeface="Bookman Old Style"/>
              <a:ea typeface="Bookman Old Style"/>
              <a:cs typeface="Bookman Old Style"/>
              <a:sym typeface="Bookman Old Style"/>
            </a:endParaRPr>
          </a:p>
        </p:txBody>
      </p:sp>
      <p:pic>
        <p:nvPicPr>
          <p:cNvPr id="65" name="Google Shape;65;p5"/>
          <p:cNvPicPr preferRelativeResize="0"/>
          <p:nvPr/>
        </p:nvPicPr>
        <p:blipFill rotWithShape="1">
          <a:blip r:embed="rId3">
            <a:alphaModFix/>
          </a:blip>
          <a:srcRect/>
          <a:stretch/>
        </p:blipFill>
        <p:spPr>
          <a:xfrm>
            <a:off x="11264840" y="277379"/>
            <a:ext cx="815761" cy="457622"/>
          </a:xfrm>
          <a:prstGeom prst="rect">
            <a:avLst/>
          </a:prstGeom>
          <a:noFill/>
          <a:ln>
            <a:noFill/>
          </a:ln>
        </p:spPr>
      </p:pic>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p:cSld name="Title">
    <p:spTree>
      <p:nvGrpSpPr>
        <p:cNvPr id="1" name="Shape 72"/>
        <p:cNvGrpSpPr/>
        <p:nvPr/>
      </p:nvGrpSpPr>
      <p:grpSpPr>
        <a:xfrm>
          <a:off x="0" y="0"/>
          <a:ext cx="0" cy="0"/>
          <a:chOff x="0" y="0"/>
          <a:chExt cx="0" cy="0"/>
        </a:xfrm>
      </p:grpSpPr>
      <p:sp>
        <p:nvSpPr>
          <p:cNvPr id="73" name="Google Shape;73;p7"/>
          <p:cNvSpPr txBox="1"/>
          <p:nvPr/>
        </p:nvSpPr>
        <p:spPr>
          <a:xfrm>
            <a:off x="6092042" y="8"/>
            <a:ext cx="6099900" cy="1116300"/>
          </a:xfrm>
          <a:prstGeom prst="rect">
            <a:avLst/>
          </a:prstGeom>
          <a:solidFill>
            <a:srgbClr val="6693BC"/>
          </a:solid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lt1"/>
              </a:buClr>
              <a:buSzPts val="3200"/>
              <a:buFont typeface="Calibri"/>
              <a:buNone/>
            </a:pPr>
            <a:endParaRPr sz="3200" b="0" i="0" u="none" strike="noStrike" cap="none">
              <a:solidFill>
                <a:schemeClr val="lt1"/>
              </a:solidFill>
              <a:latin typeface="Calibri"/>
              <a:ea typeface="Calibri"/>
              <a:cs typeface="Calibri"/>
              <a:sym typeface="Calibri"/>
            </a:endParaRPr>
          </a:p>
        </p:txBody>
      </p:sp>
      <p:sp>
        <p:nvSpPr>
          <p:cNvPr id="74" name="Google Shape;74;p7"/>
          <p:cNvSpPr txBox="1"/>
          <p:nvPr/>
        </p:nvSpPr>
        <p:spPr>
          <a:xfrm>
            <a:off x="0" y="-5939"/>
            <a:ext cx="6099900" cy="1116300"/>
          </a:xfrm>
          <a:prstGeom prst="rect">
            <a:avLst/>
          </a:prstGeom>
          <a:solidFill>
            <a:srgbClr val="00386B"/>
          </a:solid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lt1"/>
              </a:buClr>
              <a:buSzPts val="3200"/>
              <a:buFont typeface="Calibri"/>
              <a:buNone/>
            </a:pPr>
            <a:endParaRPr sz="3200" b="0" i="0" u="none" strike="noStrike" cap="none">
              <a:solidFill>
                <a:schemeClr val="lt1"/>
              </a:solidFill>
              <a:latin typeface="Calibri"/>
              <a:ea typeface="Calibri"/>
              <a:cs typeface="Calibri"/>
              <a:sym typeface="Calibri"/>
            </a:endParaRPr>
          </a:p>
        </p:txBody>
      </p:sp>
      <p:sp>
        <p:nvSpPr>
          <p:cNvPr id="75" name="Google Shape;75;p7"/>
          <p:cNvSpPr/>
          <p:nvPr/>
        </p:nvSpPr>
        <p:spPr>
          <a:xfrm>
            <a:off x="2584510" y="2151872"/>
            <a:ext cx="7030800" cy="1802700"/>
          </a:xfrm>
          <a:prstGeom prst="roundRect">
            <a:avLst>
              <a:gd name="adj" fmla="val 16667"/>
            </a:avLst>
          </a:prstGeom>
          <a:solidFill>
            <a:schemeClr val="accent1"/>
          </a:solidFill>
          <a:ln w="12700" cap="flat" cmpd="sng">
            <a:solidFill>
              <a:srgbClr val="4A6B89"/>
            </a:solidFill>
            <a:prstDash val="solid"/>
            <a:miter lim="800000"/>
            <a:headEnd type="none" w="sm" len="sm"/>
            <a:tailEnd type="none" w="sm" len="sm"/>
          </a:ln>
          <a:effectLst>
            <a:outerShdw blurRad="50800" dist="1270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4800"/>
              <a:buFont typeface="Arial"/>
              <a:buNone/>
            </a:pPr>
            <a:endParaRPr sz="4800" b="0" i="0" u="none" strike="noStrike" cap="none">
              <a:solidFill>
                <a:schemeClr val="lt1"/>
              </a:solidFill>
              <a:latin typeface="Bookman Old Style"/>
              <a:ea typeface="Bookman Old Style"/>
              <a:cs typeface="Bookman Old Style"/>
              <a:sym typeface="Bookman Old Style"/>
            </a:endParaRPr>
          </a:p>
        </p:txBody>
      </p:sp>
      <p:sp>
        <p:nvSpPr>
          <p:cNvPr id="76" name="Google Shape;76;p7"/>
          <p:cNvSpPr txBox="1">
            <a:spLocks noGrp="1"/>
          </p:cNvSpPr>
          <p:nvPr>
            <p:ph type="dt" idx="10"/>
          </p:nvPr>
        </p:nvSpPr>
        <p:spPr>
          <a:xfrm>
            <a:off x="4720440" y="5541363"/>
            <a:ext cx="2743200" cy="365100"/>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00386B"/>
              </a:buClr>
              <a:buSzPts val="1400"/>
              <a:buFont typeface="Bookman Old Style"/>
              <a:buNone/>
              <a:defRPr sz="1600" b="0" i="0" u="none" strike="noStrike" cap="none">
                <a:solidFill>
                  <a:srgbClr val="00386B"/>
                </a:solidFill>
                <a:latin typeface="Bookman Old Style"/>
                <a:ea typeface="Bookman Old Style"/>
                <a:cs typeface="Bookman Old Style"/>
                <a:sym typeface="Bookman Old Style"/>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77" name="Google Shape;77;p7"/>
          <p:cNvSpPr/>
          <p:nvPr/>
        </p:nvSpPr>
        <p:spPr>
          <a:xfrm>
            <a:off x="9280" y="1089908"/>
            <a:ext cx="12192000" cy="210300"/>
          </a:xfrm>
          <a:prstGeom prst="rect">
            <a:avLst/>
          </a:prstGeom>
          <a:gradFill>
            <a:gsLst>
              <a:gs pos="0">
                <a:srgbClr val="00386B"/>
              </a:gs>
              <a:gs pos="74000">
                <a:srgbClr val="B8CDE0"/>
              </a:gs>
              <a:gs pos="83000">
                <a:srgbClr val="B8CDE0"/>
              </a:gs>
              <a:gs pos="100000">
                <a:srgbClr val="D0DEEA"/>
              </a:gs>
            </a:gsLst>
            <a:lin ang="9000021"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78" name="Google Shape;78;p7"/>
          <p:cNvPicPr preferRelativeResize="0"/>
          <p:nvPr/>
        </p:nvPicPr>
        <p:blipFill rotWithShape="1">
          <a:blip r:embed="rId2">
            <a:alphaModFix/>
          </a:blip>
          <a:srcRect/>
          <a:stretch/>
        </p:blipFill>
        <p:spPr>
          <a:xfrm>
            <a:off x="9280" y="-11886"/>
            <a:ext cx="2222614" cy="2363200"/>
          </a:xfrm>
          <a:prstGeom prst="rect">
            <a:avLst/>
          </a:prstGeom>
          <a:noFill/>
          <a:ln>
            <a:noFill/>
          </a:ln>
        </p:spPr>
      </p:pic>
      <p:sp>
        <p:nvSpPr>
          <p:cNvPr id="79" name="Google Shape;79;p7"/>
          <p:cNvSpPr/>
          <p:nvPr/>
        </p:nvSpPr>
        <p:spPr>
          <a:xfrm>
            <a:off x="-3958" y="6798666"/>
            <a:ext cx="12192000" cy="91500"/>
          </a:xfrm>
          <a:prstGeom prst="rect">
            <a:avLst/>
          </a:prstGeom>
          <a:solidFill>
            <a:srgbClr val="00386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80" name="Google Shape;80;p7"/>
          <p:cNvSpPr/>
          <p:nvPr/>
        </p:nvSpPr>
        <p:spPr>
          <a:xfrm>
            <a:off x="-3958" y="6608688"/>
            <a:ext cx="12197400" cy="210300"/>
          </a:xfrm>
          <a:prstGeom prst="rect">
            <a:avLst/>
          </a:prstGeom>
          <a:gradFill>
            <a:gsLst>
              <a:gs pos="0">
                <a:srgbClr val="00386B"/>
              </a:gs>
              <a:gs pos="100000">
                <a:schemeClr val="lt1"/>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386B"/>
              </a:solidFill>
              <a:latin typeface="Bookman Old Style"/>
              <a:ea typeface="Bookman Old Style"/>
              <a:cs typeface="Bookman Old Style"/>
              <a:sym typeface="Bookman Old Style"/>
            </a:endParaRPr>
          </a:p>
        </p:txBody>
      </p:sp>
      <p:pic>
        <p:nvPicPr>
          <p:cNvPr id="81" name="Google Shape;81;p7"/>
          <p:cNvPicPr preferRelativeResize="0"/>
          <p:nvPr/>
        </p:nvPicPr>
        <p:blipFill rotWithShape="1">
          <a:blip r:embed="rId3">
            <a:alphaModFix/>
          </a:blip>
          <a:srcRect/>
          <a:stretch/>
        </p:blipFill>
        <p:spPr>
          <a:xfrm>
            <a:off x="11264840" y="277379"/>
            <a:ext cx="815761" cy="457622"/>
          </a:xfrm>
          <a:prstGeom prst="rect">
            <a:avLst/>
          </a:prstGeom>
          <a:noFill/>
          <a:ln>
            <a:noFill/>
          </a:ln>
        </p:spPr>
      </p:pic>
      <p:sp>
        <p:nvSpPr>
          <p:cNvPr id="82" name="Google Shape;82;p7"/>
          <p:cNvSpPr txBox="1">
            <a:spLocks noGrp="1"/>
          </p:cNvSpPr>
          <p:nvPr>
            <p:ph type="body" idx="1"/>
          </p:nvPr>
        </p:nvSpPr>
        <p:spPr>
          <a:xfrm>
            <a:off x="2845750" y="2212129"/>
            <a:ext cx="6503400" cy="1742400"/>
          </a:xfrm>
          <a:prstGeom prst="rect">
            <a:avLst/>
          </a:prstGeom>
          <a:noFill/>
          <a:ln>
            <a:noFill/>
          </a:ln>
        </p:spPr>
        <p:txBody>
          <a:bodyPr spcFirstLastPara="1" wrap="square" lIns="91425" tIns="91425" rIns="91425" bIns="91425" anchor="ctr" anchorCtr="0"/>
          <a:lstStyle>
            <a:lvl1pPr marL="457200" marR="0" lvl="0" indent="-228600" algn="ctr" rtl="0">
              <a:lnSpc>
                <a:spcPct val="90000"/>
              </a:lnSpc>
              <a:spcBef>
                <a:spcPts val="1000"/>
              </a:spcBef>
              <a:spcAft>
                <a:spcPts val="0"/>
              </a:spcAft>
              <a:buClr>
                <a:schemeClr val="lt1"/>
              </a:buClr>
              <a:buSzPts val="3600"/>
              <a:buFont typeface="Arial"/>
              <a:buNone/>
              <a:defRPr sz="3600" b="0" i="0" u="none" strike="noStrike" cap="none">
                <a:solidFill>
                  <a:schemeClr val="lt1"/>
                </a:solidFill>
                <a:latin typeface="Bookman Old Style"/>
                <a:ea typeface="Bookman Old Style"/>
                <a:cs typeface="Bookman Old Style"/>
                <a:sym typeface="Bookman Old Style"/>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3" name="Google Shape;83;p7"/>
          <p:cNvSpPr txBox="1">
            <a:spLocks noGrp="1"/>
          </p:cNvSpPr>
          <p:nvPr>
            <p:ph type="body" idx="2"/>
          </p:nvPr>
        </p:nvSpPr>
        <p:spPr>
          <a:xfrm>
            <a:off x="1529696" y="4523261"/>
            <a:ext cx="9118500" cy="536700"/>
          </a:xfrm>
          <a:prstGeom prst="rect">
            <a:avLst/>
          </a:prstGeom>
          <a:noFill/>
          <a:ln>
            <a:noFill/>
          </a:ln>
        </p:spPr>
        <p:txBody>
          <a:bodyPr spcFirstLastPara="1" wrap="square" lIns="91425" tIns="91425" rIns="91425" bIns="91425" anchor="ctr" anchorCtr="0"/>
          <a:lstStyle>
            <a:lvl1pPr marL="457200" marR="0" lvl="0" indent="-228600" algn="ctr" rtl="0">
              <a:lnSpc>
                <a:spcPct val="90000"/>
              </a:lnSpc>
              <a:spcBef>
                <a:spcPts val="1000"/>
              </a:spcBef>
              <a:spcAft>
                <a:spcPts val="0"/>
              </a:spcAft>
              <a:buClr>
                <a:schemeClr val="dk2"/>
              </a:buClr>
              <a:buSzPts val="2800"/>
              <a:buFont typeface="Arial"/>
              <a:buNone/>
              <a:defRPr sz="2800" b="0" i="0" u="none" strike="noStrike" cap="none">
                <a:solidFill>
                  <a:schemeClr val="dk2"/>
                </a:solidFill>
                <a:latin typeface="Bookman Old Style"/>
                <a:ea typeface="Bookman Old Style"/>
                <a:cs typeface="Bookman Old Style"/>
                <a:sym typeface="Bookman Old Style"/>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RegularWOOutlineAbove">
  <p:cSld name="RegularWOOutlineAbove">
    <p:spTree>
      <p:nvGrpSpPr>
        <p:cNvPr id="1" name="Shape 84"/>
        <p:cNvGrpSpPr/>
        <p:nvPr/>
      </p:nvGrpSpPr>
      <p:grpSpPr>
        <a:xfrm>
          <a:off x="0" y="0"/>
          <a:ext cx="0" cy="0"/>
          <a:chOff x="0" y="0"/>
          <a:chExt cx="0" cy="0"/>
        </a:xfrm>
      </p:grpSpPr>
      <p:sp>
        <p:nvSpPr>
          <p:cNvPr id="85" name="Google Shape;85;p8"/>
          <p:cNvSpPr/>
          <p:nvPr/>
        </p:nvSpPr>
        <p:spPr>
          <a:xfrm>
            <a:off x="2969" y="6570585"/>
            <a:ext cx="9816900" cy="240900"/>
          </a:xfrm>
          <a:prstGeom prst="rect">
            <a:avLst/>
          </a:prstGeom>
          <a:gradFill>
            <a:gsLst>
              <a:gs pos="0">
                <a:srgbClr val="00386B"/>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386B"/>
              </a:solidFill>
              <a:latin typeface="Bookman Old Style"/>
              <a:ea typeface="Bookman Old Style"/>
              <a:cs typeface="Bookman Old Style"/>
              <a:sym typeface="Bookman Old Style"/>
            </a:endParaRPr>
          </a:p>
        </p:txBody>
      </p:sp>
      <p:sp>
        <p:nvSpPr>
          <p:cNvPr id="86" name="Google Shape;86;p8"/>
          <p:cNvSpPr txBox="1">
            <a:spLocks noGrp="1"/>
          </p:cNvSpPr>
          <p:nvPr>
            <p:ph type="body" idx="1"/>
          </p:nvPr>
        </p:nvSpPr>
        <p:spPr>
          <a:xfrm>
            <a:off x="84841" y="1372250"/>
            <a:ext cx="11977200" cy="5135400"/>
          </a:xfrm>
          <a:prstGeom prst="rect">
            <a:avLst/>
          </a:prstGeom>
          <a:noFill/>
          <a:ln>
            <a:noFill/>
          </a:ln>
        </p:spPr>
        <p:txBody>
          <a:bodyPr spcFirstLastPara="1" wrap="square" lIns="91425" tIns="91425" rIns="91425" bIns="91425" anchor="ctr"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Bookman Old Style"/>
                <a:ea typeface="Bookman Old Style"/>
                <a:cs typeface="Bookman Old Style"/>
                <a:sym typeface="Bookman Old Style"/>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Bookman Old Style"/>
                <a:ea typeface="Bookman Old Style"/>
                <a:cs typeface="Bookman Old Style"/>
                <a:sym typeface="Bookman Old Style"/>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Bookman Old Style"/>
                <a:ea typeface="Bookman Old Style"/>
                <a:cs typeface="Bookman Old Style"/>
                <a:sym typeface="Bookman Old Style"/>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Bookman Old Style"/>
                <a:ea typeface="Bookman Old Style"/>
                <a:cs typeface="Bookman Old Style"/>
                <a:sym typeface="Bookman Old Style"/>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Bookman Old Style"/>
                <a:ea typeface="Bookman Old Style"/>
                <a:cs typeface="Bookman Old Style"/>
                <a:sym typeface="Bookman Old Style"/>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pic>
        <p:nvPicPr>
          <p:cNvPr id="87" name="Google Shape;87;p8"/>
          <p:cNvPicPr preferRelativeResize="0"/>
          <p:nvPr/>
        </p:nvPicPr>
        <p:blipFill rotWithShape="1">
          <a:blip r:embed="rId2">
            <a:alphaModFix/>
          </a:blip>
          <a:srcRect/>
          <a:stretch/>
        </p:blipFill>
        <p:spPr>
          <a:xfrm>
            <a:off x="9013371" y="5642327"/>
            <a:ext cx="3178629" cy="1222550"/>
          </a:xfrm>
          <a:prstGeom prst="rect">
            <a:avLst/>
          </a:prstGeom>
          <a:noFill/>
          <a:ln>
            <a:noFill/>
          </a:ln>
        </p:spPr>
      </p:pic>
      <p:sp>
        <p:nvSpPr>
          <p:cNvPr id="88" name="Google Shape;88;p8"/>
          <p:cNvSpPr txBox="1"/>
          <p:nvPr/>
        </p:nvSpPr>
        <p:spPr>
          <a:xfrm>
            <a:off x="6092042" y="8"/>
            <a:ext cx="6099900" cy="1014900"/>
          </a:xfrm>
          <a:prstGeom prst="rect">
            <a:avLst/>
          </a:prstGeom>
          <a:solidFill>
            <a:srgbClr val="6693BC"/>
          </a:solid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lt1"/>
              </a:buClr>
              <a:buSzPts val="2400"/>
              <a:buFont typeface="Calibri"/>
              <a:buNone/>
            </a:pPr>
            <a:endParaRPr sz="2400" b="0" i="0" u="none" strike="noStrike" cap="none">
              <a:solidFill>
                <a:schemeClr val="lt1"/>
              </a:solidFill>
              <a:latin typeface="Bookman Old Style"/>
              <a:ea typeface="Bookman Old Style"/>
              <a:cs typeface="Bookman Old Style"/>
              <a:sym typeface="Bookman Old Style"/>
            </a:endParaRPr>
          </a:p>
        </p:txBody>
      </p:sp>
      <p:sp>
        <p:nvSpPr>
          <p:cNvPr id="89" name="Google Shape;89;p8"/>
          <p:cNvSpPr txBox="1">
            <a:spLocks noGrp="1"/>
          </p:cNvSpPr>
          <p:nvPr>
            <p:ph type="sldNum" idx="12"/>
          </p:nvPr>
        </p:nvSpPr>
        <p:spPr>
          <a:xfrm>
            <a:off x="11464210" y="6458941"/>
            <a:ext cx="492900" cy="377700"/>
          </a:xfrm>
          <a:prstGeom prst="rect">
            <a:avLst/>
          </a:prstGeom>
          <a:noFill/>
          <a:ln>
            <a:noFill/>
          </a:ln>
        </p:spPr>
        <p:txBody>
          <a:bodyPr spcFirstLastPara="1" wrap="square" lIns="91425" tIns="45700" rIns="91425" bIns="45700" anchor="ctr" anchorCtr="0">
            <a:noAutofit/>
          </a:bodyPr>
          <a:lstStyle>
            <a:lvl1pPr marL="0" marR="0" lvl="0" indent="0" algn="ctr" rtl="0">
              <a:lnSpc>
                <a:spcPct val="100000"/>
              </a:lnSpc>
              <a:spcBef>
                <a:spcPts val="0"/>
              </a:spcBef>
              <a:spcAft>
                <a:spcPts val="0"/>
              </a:spcAft>
              <a:buClr>
                <a:schemeClr val="lt1"/>
              </a:buClr>
              <a:buSzPts val="1200"/>
              <a:buFont typeface="Calibri"/>
              <a:buNone/>
              <a:defRPr sz="1200" b="0" i="0" u="none" strike="noStrike" cap="none">
                <a:solidFill>
                  <a:schemeClr val="lt1"/>
                </a:solidFill>
                <a:latin typeface="Calibri"/>
                <a:ea typeface="Calibri"/>
                <a:cs typeface="Calibri"/>
                <a:sym typeface="Calibri"/>
              </a:defRPr>
            </a:lvl1pPr>
            <a:lvl2pPr marL="0" marR="0" lvl="1" indent="0" algn="ctr" rtl="0">
              <a:lnSpc>
                <a:spcPct val="100000"/>
              </a:lnSpc>
              <a:spcBef>
                <a:spcPts val="0"/>
              </a:spcBef>
              <a:spcAft>
                <a:spcPts val="0"/>
              </a:spcAft>
              <a:buClr>
                <a:schemeClr val="lt1"/>
              </a:buClr>
              <a:buSzPts val="1200"/>
              <a:buFont typeface="Calibri"/>
              <a:buNone/>
              <a:defRPr sz="1200" b="0" i="0" u="none" strike="noStrike" cap="none">
                <a:solidFill>
                  <a:schemeClr val="lt1"/>
                </a:solidFill>
                <a:latin typeface="Calibri"/>
                <a:ea typeface="Calibri"/>
                <a:cs typeface="Calibri"/>
                <a:sym typeface="Calibri"/>
              </a:defRPr>
            </a:lvl2pPr>
            <a:lvl3pPr marL="0" marR="0" lvl="2" indent="0" algn="ctr" rtl="0">
              <a:lnSpc>
                <a:spcPct val="100000"/>
              </a:lnSpc>
              <a:spcBef>
                <a:spcPts val="0"/>
              </a:spcBef>
              <a:spcAft>
                <a:spcPts val="0"/>
              </a:spcAft>
              <a:buClr>
                <a:schemeClr val="lt1"/>
              </a:buClr>
              <a:buSzPts val="1200"/>
              <a:buFont typeface="Calibri"/>
              <a:buNone/>
              <a:defRPr sz="1200" b="0" i="0" u="none" strike="noStrike" cap="none">
                <a:solidFill>
                  <a:schemeClr val="lt1"/>
                </a:solidFill>
                <a:latin typeface="Calibri"/>
                <a:ea typeface="Calibri"/>
                <a:cs typeface="Calibri"/>
                <a:sym typeface="Calibri"/>
              </a:defRPr>
            </a:lvl3pPr>
            <a:lvl4pPr marL="0" marR="0" lvl="3" indent="0" algn="ctr" rtl="0">
              <a:lnSpc>
                <a:spcPct val="100000"/>
              </a:lnSpc>
              <a:spcBef>
                <a:spcPts val="0"/>
              </a:spcBef>
              <a:spcAft>
                <a:spcPts val="0"/>
              </a:spcAft>
              <a:buClr>
                <a:schemeClr val="lt1"/>
              </a:buClr>
              <a:buSzPts val="1200"/>
              <a:buFont typeface="Calibri"/>
              <a:buNone/>
              <a:defRPr sz="1200" b="0" i="0" u="none" strike="noStrike" cap="none">
                <a:solidFill>
                  <a:schemeClr val="lt1"/>
                </a:solidFill>
                <a:latin typeface="Calibri"/>
                <a:ea typeface="Calibri"/>
                <a:cs typeface="Calibri"/>
                <a:sym typeface="Calibri"/>
              </a:defRPr>
            </a:lvl4pPr>
            <a:lvl5pPr marL="0" marR="0" lvl="4" indent="0" algn="ctr" rtl="0">
              <a:lnSpc>
                <a:spcPct val="100000"/>
              </a:lnSpc>
              <a:spcBef>
                <a:spcPts val="0"/>
              </a:spcBef>
              <a:spcAft>
                <a:spcPts val="0"/>
              </a:spcAft>
              <a:buClr>
                <a:schemeClr val="lt1"/>
              </a:buClr>
              <a:buSzPts val="1200"/>
              <a:buFont typeface="Calibri"/>
              <a:buNone/>
              <a:defRPr sz="1200" b="0" i="0" u="none" strike="noStrike" cap="none">
                <a:solidFill>
                  <a:schemeClr val="lt1"/>
                </a:solidFill>
                <a:latin typeface="Calibri"/>
                <a:ea typeface="Calibri"/>
                <a:cs typeface="Calibri"/>
                <a:sym typeface="Calibri"/>
              </a:defRPr>
            </a:lvl5pPr>
            <a:lvl6pPr marL="0" marR="0" lvl="5" indent="0" algn="ctr" rtl="0">
              <a:lnSpc>
                <a:spcPct val="100000"/>
              </a:lnSpc>
              <a:spcBef>
                <a:spcPts val="0"/>
              </a:spcBef>
              <a:spcAft>
                <a:spcPts val="0"/>
              </a:spcAft>
              <a:buClr>
                <a:schemeClr val="lt1"/>
              </a:buClr>
              <a:buSzPts val="1200"/>
              <a:buFont typeface="Calibri"/>
              <a:buNone/>
              <a:defRPr sz="1200" b="0" i="0" u="none" strike="noStrike" cap="none">
                <a:solidFill>
                  <a:schemeClr val="lt1"/>
                </a:solidFill>
                <a:latin typeface="Calibri"/>
                <a:ea typeface="Calibri"/>
                <a:cs typeface="Calibri"/>
                <a:sym typeface="Calibri"/>
              </a:defRPr>
            </a:lvl6pPr>
            <a:lvl7pPr marL="0" marR="0" lvl="6" indent="0" algn="ctr" rtl="0">
              <a:lnSpc>
                <a:spcPct val="100000"/>
              </a:lnSpc>
              <a:spcBef>
                <a:spcPts val="0"/>
              </a:spcBef>
              <a:spcAft>
                <a:spcPts val="0"/>
              </a:spcAft>
              <a:buClr>
                <a:schemeClr val="lt1"/>
              </a:buClr>
              <a:buSzPts val="1200"/>
              <a:buFont typeface="Calibri"/>
              <a:buNone/>
              <a:defRPr sz="1200" b="0" i="0" u="none" strike="noStrike" cap="none">
                <a:solidFill>
                  <a:schemeClr val="lt1"/>
                </a:solidFill>
                <a:latin typeface="Calibri"/>
                <a:ea typeface="Calibri"/>
                <a:cs typeface="Calibri"/>
                <a:sym typeface="Calibri"/>
              </a:defRPr>
            </a:lvl7pPr>
            <a:lvl8pPr marL="0" marR="0" lvl="7" indent="0" algn="ctr" rtl="0">
              <a:lnSpc>
                <a:spcPct val="100000"/>
              </a:lnSpc>
              <a:spcBef>
                <a:spcPts val="0"/>
              </a:spcBef>
              <a:spcAft>
                <a:spcPts val="0"/>
              </a:spcAft>
              <a:buClr>
                <a:schemeClr val="lt1"/>
              </a:buClr>
              <a:buSzPts val="1200"/>
              <a:buFont typeface="Calibri"/>
              <a:buNone/>
              <a:defRPr sz="1200" b="0" i="0" u="none" strike="noStrike" cap="none">
                <a:solidFill>
                  <a:schemeClr val="lt1"/>
                </a:solidFill>
                <a:latin typeface="Calibri"/>
                <a:ea typeface="Calibri"/>
                <a:cs typeface="Calibri"/>
                <a:sym typeface="Calibri"/>
              </a:defRPr>
            </a:lvl8pPr>
            <a:lvl9pPr marL="0" marR="0" lvl="8" indent="0" algn="ctr" rtl="0">
              <a:lnSpc>
                <a:spcPct val="100000"/>
              </a:lnSpc>
              <a:spcBef>
                <a:spcPts val="0"/>
              </a:spcBef>
              <a:spcAft>
                <a:spcPts val="0"/>
              </a:spcAft>
              <a:buClr>
                <a:schemeClr val="lt1"/>
              </a:buClr>
              <a:buSzPts val="1200"/>
              <a:buFont typeface="Calibri"/>
              <a:buNone/>
              <a:defRPr sz="1200" b="0" i="0" u="none" strike="noStrike" cap="none">
                <a:solidFill>
                  <a:schemeClr val="lt1"/>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tr-TR"/>
              <a:t>‹#›</a:t>
            </a:fld>
            <a:endParaRPr/>
          </a:p>
        </p:txBody>
      </p:sp>
      <p:pic>
        <p:nvPicPr>
          <p:cNvPr id="90" name="Google Shape;90;p8"/>
          <p:cNvPicPr preferRelativeResize="0"/>
          <p:nvPr/>
        </p:nvPicPr>
        <p:blipFill rotWithShape="1">
          <a:blip r:embed="rId3">
            <a:alphaModFix/>
          </a:blip>
          <a:srcRect/>
          <a:stretch/>
        </p:blipFill>
        <p:spPr>
          <a:xfrm>
            <a:off x="11264840" y="277379"/>
            <a:ext cx="815761" cy="457622"/>
          </a:xfrm>
          <a:prstGeom prst="rect">
            <a:avLst/>
          </a:prstGeom>
          <a:noFill/>
          <a:ln>
            <a:noFill/>
          </a:ln>
        </p:spPr>
      </p:pic>
      <p:sp>
        <p:nvSpPr>
          <p:cNvPr id="91" name="Google Shape;91;p8"/>
          <p:cNvSpPr/>
          <p:nvPr/>
        </p:nvSpPr>
        <p:spPr>
          <a:xfrm>
            <a:off x="1" y="1012371"/>
            <a:ext cx="12192000" cy="283500"/>
          </a:xfrm>
          <a:prstGeom prst="rect">
            <a:avLst/>
          </a:prstGeom>
          <a:gradFill>
            <a:gsLst>
              <a:gs pos="0">
                <a:srgbClr val="A1BDD7"/>
              </a:gs>
              <a:gs pos="2000">
                <a:srgbClr val="A1BDD7"/>
              </a:gs>
              <a:gs pos="100000">
                <a:srgbClr val="00386B"/>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Calibri"/>
              <a:ea typeface="Calibri"/>
              <a:cs typeface="Calibri"/>
              <a:sym typeface="Calibri"/>
            </a:endParaRPr>
          </a:p>
        </p:txBody>
      </p:sp>
      <p:sp>
        <p:nvSpPr>
          <p:cNvPr id="92" name="Google Shape;92;p8"/>
          <p:cNvSpPr/>
          <p:nvPr/>
        </p:nvSpPr>
        <p:spPr>
          <a:xfrm>
            <a:off x="-3958" y="6798666"/>
            <a:ext cx="12192000" cy="91500"/>
          </a:xfrm>
          <a:prstGeom prst="rect">
            <a:avLst/>
          </a:prstGeom>
          <a:solidFill>
            <a:srgbClr val="00386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93" name="Google Shape;93;p8"/>
          <p:cNvSpPr txBox="1"/>
          <p:nvPr/>
        </p:nvSpPr>
        <p:spPr>
          <a:xfrm>
            <a:off x="-6458" y="-1315"/>
            <a:ext cx="6099900" cy="1014900"/>
          </a:xfrm>
          <a:prstGeom prst="rect">
            <a:avLst/>
          </a:prstGeom>
          <a:solidFill>
            <a:schemeClr val="dk2"/>
          </a:solid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lt1"/>
              </a:buClr>
              <a:buSzPts val="2400"/>
              <a:buFont typeface="Calibri"/>
              <a:buNone/>
            </a:pPr>
            <a:endParaRPr sz="2400" b="0" i="0" u="none" strike="noStrike" cap="none">
              <a:solidFill>
                <a:schemeClr val="lt1"/>
              </a:solidFill>
              <a:latin typeface="Bookman Old Style"/>
              <a:ea typeface="Bookman Old Style"/>
              <a:cs typeface="Bookman Old Style"/>
              <a:sym typeface="Bookman Old Style"/>
            </a:endParaRPr>
          </a:p>
        </p:txBody>
      </p:sp>
      <p:sp>
        <p:nvSpPr>
          <p:cNvPr id="94" name="Google Shape;94;p8"/>
          <p:cNvSpPr txBox="1">
            <a:spLocks noGrp="1"/>
          </p:cNvSpPr>
          <p:nvPr>
            <p:ph type="body" idx="2"/>
          </p:nvPr>
        </p:nvSpPr>
        <p:spPr>
          <a:xfrm>
            <a:off x="68959" y="993012"/>
            <a:ext cx="12069600" cy="296700"/>
          </a:xfrm>
          <a:prstGeom prst="rect">
            <a:avLst/>
          </a:prstGeom>
          <a:noFill/>
          <a:ln>
            <a:noFill/>
          </a:ln>
        </p:spPr>
        <p:txBody>
          <a:bodyPr spcFirstLastPara="1" wrap="square" lIns="91425" tIns="91425" rIns="91425" bIns="91425" anchor="t" anchorCtr="0"/>
          <a:lstStyle>
            <a:lvl1pPr marL="457200" marR="0" lvl="0" indent="-228600" algn="l" rtl="0">
              <a:lnSpc>
                <a:spcPct val="90000"/>
              </a:lnSpc>
              <a:spcBef>
                <a:spcPts val="1000"/>
              </a:spcBef>
              <a:spcAft>
                <a:spcPts val="0"/>
              </a:spcAft>
              <a:buClr>
                <a:schemeClr val="lt1"/>
              </a:buClr>
              <a:buSzPts val="1900"/>
              <a:buFont typeface="Arial"/>
              <a:buNone/>
              <a:defRPr sz="1900" b="0" i="0" u="none" strike="noStrike" cap="none">
                <a:solidFill>
                  <a:schemeClr val="lt1"/>
                </a:solidFill>
                <a:latin typeface="Bookman Old Style"/>
                <a:ea typeface="Bookman Old Style"/>
                <a:cs typeface="Bookman Old Style"/>
                <a:sym typeface="Bookman Old Style"/>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cxnSp>
        <p:nvCxnSpPr>
          <p:cNvPr id="95" name="Google Shape;95;p8"/>
          <p:cNvCxnSpPr/>
          <p:nvPr/>
        </p:nvCxnSpPr>
        <p:spPr>
          <a:xfrm>
            <a:off x="3352800" y="6656336"/>
            <a:ext cx="6709800" cy="0"/>
          </a:xfrm>
          <a:prstGeom prst="straightConnector1">
            <a:avLst/>
          </a:prstGeom>
          <a:noFill/>
          <a:ln w="12700" cap="flat" cmpd="sng">
            <a:solidFill>
              <a:srgbClr val="00386B"/>
            </a:solidFill>
            <a:prstDash val="solid"/>
            <a:miter lim="800000"/>
            <a:headEnd type="none" w="sm" len="sm"/>
            <a:tailEnd type="none" w="sm" len="sm"/>
          </a:ln>
        </p:spPr>
      </p:cxnSp>
      <p:sp>
        <p:nvSpPr>
          <p:cNvPr id="96" name="Google Shape;96;p8"/>
          <p:cNvSpPr txBox="1">
            <a:spLocks noGrp="1"/>
          </p:cNvSpPr>
          <p:nvPr>
            <p:ph type="body" idx="3"/>
          </p:nvPr>
        </p:nvSpPr>
        <p:spPr>
          <a:xfrm>
            <a:off x="68959" y="6587478"/>
            <a:ext cx="10077000" cy="296700"/>
          </a:xfrm>
          <a:prstGeom prst="rect">
            <a:avLst/>
          </a:prstGeom>
          <a:noFill/>
          <a:ln>
            <a:noFill/>
          </a:ln>
        </p:spPr>
        <p:txBody>
          <a:bodyPr spcFirstLastPara="1" wrap="square" lIns="91425" tIns="91425" rIns="91425" bIns="91425" anchor="t" anchorCtr="0"/>
          <a:lstStyle>
            <a:lvl1pPr marL="457200" marR="0" lvl="0" indent="-228600" algn="l" rtl="0">
              <a:lnSpc>
                <a:spcPct val="90000"/>
              </a:lnSpc>
              <a:spcBef>
                <a:spcPts val="1000"/>
              </a:spcBef>
              <a:spcAft>
                <a:spcPts val="0"/>
              </a:spcAft>
              <a:buClr>
                <a:schemeClr val="lt1"/>
              </a:buClr>
              <a:buSzPts val="1300"/>
              <a:buFont typeface="Arial"/>
              <a:buNone/>
              <a:defRPr sz="1300" b="0" i="0" u="none" strike="noStrike" cap="none">
                <a:solidFill>
                  <a:schemeClr val="lt1"/>
                </a:solidFill>
                <a:latin typeface="Bookman Old Style"/>
                <a:ea typeface="Bookman Old Style"/>
                <a:cs typeface="Bookman Old Style"/>
                <a:sym typeface="Bookman Old Style"/>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RegularWOutlineAbove">
  <p:cSld name="RegularWOutlineAbove">
    <p:spTree>
      <p:nvGrpSpPr>
        <p:cNvPr id="1" name="Shape 97"/>
        <p:cNvGrpSpPr/>
        <p:nvPr/>
      </p:nvGrpSpPr>
      <p:grpSpPr>
        <a:xfrm>
          <a:off x="0" y="0"/>
          <a:ext cx="0" cy="0"/>
          <a:chOff x="0" y="0"/>
          <a:chExt cx="0" cy="0"/>
        </a:xfrm>
      </p:grpSpPr>
      <p:sp>
        <p:nvSpPr>
          <p:cNvPr id="98" name="Google Shape;98;p9"/>
          <p:cNvSpPr/>
          <p:nvPr/>
        </p:nvSpPr>
        <p:spPr>
          <a:xfrm>
            <a:off x="2969" y="6570585"/>
            <a:ext cx="9816900" cy="240900"/>
          </a:xfrm>
          <a:prstGeom prst="rect">
            <a:avLst/>
          </a:prstGeom>
          <a:gradFill>
            <a:gsLst>
              <a:gs pos="0">
                <a:srgbClr val="00386B"/>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386B"/>
              </a:solidFill>
              <a:latin typeface="Bookman Old Style"/>
              <a:ea typeface="Bookman Old Style"/>
              <a:cs typeface="Bookman Old Style"/>
              <a:sym typeface="Bookman Old Style"/>
            </a:endParaRPr>
          </a:p>
        </p:txBody>
      </p:sp>
      <p:sp>
        <p:nvSpPr>
          <p:cNvPr id="99" name="Google Shape;99;p9"/>
          <p:cNvSpPr txBox="1">
            <a:spLocks noGrp="1"/>
          </p:cNvSpPr>
          <p:nvPr>
            <p:ph type="body" idx="1"/>
          </p:nvPr>
        </p:nvSpPr>
        <p:spPr>
          <a:xfrm>
            <a:off x="84841" y="1372250"/>
            <a:ext cx="11977200" cy="5135400"/>
          </a:xfrm>
          <a:prstGeom prst="rect">
            <a:avLst/>
          </a:prstGeom>
          <a:noFill/>
          <a:ln>
            <a:noFill/>
          </a:ln>
        </p:spPr>
        <p:txBody>
          <a:bodyPr spcFirstLastPara="1" wrap="square" lIns="91425" tIns="91425" rIns="91425" bIns="91425" anchor="ctr"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Bookman Old Style"/>
                <a:ea typeface="Bookman Old Style"/>
                <a:cs typeface="Bookman Old Style"/>
                <a:sym typeface="Bookman Old Style"/>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Bookman Old Style"/>
                <a:ea typeface="Bookman Old Style"/>
                <a:cs typeface="Bookman Old Style"/>
                <a:sym typeface="Bookman Old Style"/>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Bookman Old Style"/>
                <a:ea typeface="Bookman Old Style"/>
                <a:cs typeface="Bookman Old Style"/>
                <a:sym typeface="Bookman Old Style"/>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Bookman Old Style"/>
                <a:ea typeface="Bookman Old Style"/>
                <a:cs typeface="Bookman Old Style"/>
                <a:sym typeface="Bookman Old Style"/>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Bookman Old Style"/>
                <a:ea typeface="Bookman Old Style"/>
                <a:cs typeface="Bookman Old Style"/>
                <a:sym typeface="Bookman Old Style"/>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pic>
        <p:nvPicPr>
          <p:cNvPr id="100" name="Google Shape;100;p9"/>
          <p:cNvPicPr preferRelativeResize="0"/>
          <p:nvPr/>
        </p:nvPicPr>
        <p:blipFill rotWithShape="1">
          <a:blip r:embed="rId2">
            <a:alphaModFix/>
          </a:blip>
          <a:srcRect/>
          <a:stretch/>
        </p:blipFill>
        <p:spPr>
          <a:xfrm>
            <a:off x="9013371" y="5642327"/>
            <a:ext cx="3178629" cy="1222550"/>
          </a:xfrm>
          <a:prstGeom prst="rect">
            <a:avLst/>
          </a:prstGeom>
          <a:noFill/>
          <a:ln>
            <a:noFill/>
          </a:ln>
        </p:spPr>
      </p:pic>
      <p:sp>
        <p:nvSpPr>
          <p:cNvPr id="101" name="Google Shape;101;p9"/>
          <p:cNvSpPr txBox="1"/>
          <p:nvPr/>
        </p:nvSpPr>
        <p:spPr>
          <a:xfrm>
            <a:off x="6092042" y="8"/>
            <a:ext cx="6099900" cy="1014900"/>
          </a:xfrm>
          <a:prstGeom prst="rect">
            <a:avLst/>
          </a:prstGeom>
          <a:solidFill>
            <a:srgbClr val="6693BC"/>
          </a:solid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lt1"/>
              </a:buClr>
              <a:buSzPts val="2400"/>
              <a:buFont typeface="Calibri"/>
              <a:buNone/>
            </a:pPr>
            <a:endParaRPr sz="2400" b="0" i="0" u="none" strike="noStrike" cap="none">
              <a:solidFill>
                <a:schemeClr val="lt1"/>
              </a:solidFill>
              <a:latin typeface="Bookman Old Style"/>
              <a:ea typeface="Bookman Old Style"/>
              <a:cs typeface="Bookman Old Style"/>
              <a:sym typeface="Bookman Old Style"/>
            </a:endParaRPr>
          </a:p>
        </p:txBody>
      </p:sp>
      <p:sp>
        <p:nvSpPr>
          <p:cNvPr id="102" name="Google Shape;102;p9"/>
          <p:cNvSpPr txBox="1">
            <a:spLocks noGrp="1"/>
          </p:cNvSpPr>
          <p:nvPr>
            <p:ph type="sldNum" idx="12"/>
          </p:nvPr>
        </p:nvSpPr>
        <p:spPr>
          <a:xfrm>
            <a:off x="11464210" y="6458941"/>
            <a:ext cx="492900" cy="377700"/>
          </a:xfrm>
          <a:prstGeom prst="rect">
            <a:avLst/>
          </a:prstGeom>
          <a:noFill/>
          <a:ln>
            <a:noFill/>
          </a:ln>
        </p:spPr>
        <p:txBody>
          <a:bodyPr spcFirstLastPara="1" wrap="square" lIns="91425" tIns="45700" rIns="91425" bIns="45700" anchor="ctr" anchorCtr="0">
            <a:noAutofit/>
          </a:bodyPr>
          <a:lstStyle>
            <a:lvl1pPr marL="0" marR="0" lvl="0" indent="0" algn="ctr" rtl="0">
              <a:lnSpc>
                <a:spcPct val="100000"/>
              </a:lnSpc>
              <a:spcBef>
                <a:spcPts val="0"/>
              </a:spcBef>
              <a:spcAft>
                <a:spcPts val="0"/>
              </a:spcAft>
              <a:buClr>
                <a:schemeClr val="lt1"/>
              </a:buClr>
              <a:buSzPts val="1200"/>
              <a:buFont typeface="Calibri"/>
              <a:buNone/>
              <a:defRPr sz="1200" b="0" i="0" u="none" strike="noStrike" cap="none">
                <a:solidFill>
                  <a:schemeClr val="lt1"/>
                </a:solidFill>
                <a:latin typeface="Calibri"/>
                <a:ea typeface="Calibri"/>
                <a:cs typeface="Calibri"/>
                <a:sym typeface="Calibri"/>
              </a:defRPr>
            </a:lvl1pPr>
            <a:lvl2pPr marL="0" marR="0" lvl="1" indent="0" algn="ctr" rtl="0">
              <a:lnSpc>
                <a:spcPct val="100000"/>
              </a:lnSpc>
              <a:spcBef>
                <a:spcPts val="0"/>
              </a:spcBef>
              <a:spcAft>
                <a:spcPts val="0"/>
              </a:spcAft>
              <a:buClr>
                <a:schemeClr val="lt1"/>
              </a:buClr>
              <a:buSzPts val="1200"/>
              <a:buFont typeface="Calibri"/>
              <a:buNone/>
              <a:defRPr sz="1200" b="0" i="0" u="none" strike="noStrike" cap="none">
                <a:solidFill>
                  <a:schemeClr val="lt1"/>
                </a:solidFill>
                <a:latin typeface="Calibri"/>
                <a:ea typeface="Calibri"/>
                <a:cs typeface="Calibri"/>
                <a:sym typeface="Calibri"/>
              </a:defRPr>
            </a:lvl2pPr>
            <a:lvl3pPr marL="0" marR="0" lvl="2" indent="0" algn="ctr" rtl="0">
              <a:lnSpc>
                <a:spcPct val="100000"/>
              </a:lnSpc>
              <a:spcBef>
                <a:spcPts val="0"/>
              </a:spcBef>
              <a:spcAft>
                <a:spcPts val="0"/>
              </a:spcAft>
              <a:buClr>
                <a:schemeClr val="lt1"/>
              </a:buClr>
              <a:buSzPts val="1200"/>
              <a:buFont typeface="Calibri"/>
              <a:buNone/>
              <a:defRPr sz="1200" b="0" i="0" u="none" strike="noStrike" cap="none">
                <a:solidFill>
                  <a:schemeClr val="lt1"/>
                </a:solidFill>
                <a:latin typeface="Calibri"/>
                <a:ea typeface="Calibri"/>
                <a:cs typeface="Calibri"/>
                <a:sym typeface="Calibri"/>
              </a:defRPr>
            </a:lvl3pPr>
            <a:lvl4pPr marL="0" marR="0" lvl="3" indent="0" algn="ctr" rtl="0">
              <a:lnSpc>
                <a:spcPct val="100000"/>
              </a:lnSpc>
              <a:spcBef>
                <a:spcPts val="0"/>
              </a:spcBef>
              <a:spcAft>
                <a:spcPts val="0"/>
              </a:spcAft>
              <a:buClr>
                <a:schemeClr val="lt1"/>
              </a:buClr>
              <a:buSzPts val="1200"/>
              <a:buFont typeface="Calibri"/>
              <a:buNone/>
              <a:defRPr sz="1200" b="0" i="0" u="none" strike="noStrike" cap="none">
                <a:solidFill>
                  <a:schemeClr val="lt1"/>
                </a:solidFill>
                <a:latin typeface="Calibri"/>
                <a:ea typeface="Calibri"/>
                <a:cs typeface="Calibri"/>
                <a:sym typeface="Calibri"/>
              </a:defRPr>
            </a:lvl4pPr>
            <a:lvl5pPr marL="0" marR="0" lvl="4" indent="0" algn="ctr" rtl="0">
              <a:lnSpc>
                <a:spcPct val="100000"/>
              </a:lnSpc>
              <a:spcBef>
                <a:spcPts val="0"/>
              </a:spcBef>
              <a:spcAft>
                <a:spcPts val="0"/>
              </a:spcAft>
              <a:buClr>
                <a:schemeClr val="lt1"/>
              </a:buClr>
              <a:buSzPts val="1200"/>
              <a:buFont typeface="Calibri"/>
              <a:buNone/>
              <a:defRPr sz="1200" b="0" i="0" u="none" strike="noStrike" cap="none">
                <a:solidFill>
                  <a:schemeClr val="lt1"/>
                </a:solidFill>
                <a:latin typeface="Calibri"/>
                <a:ea typeface="Calibri"/>
                <a:cs typeface="Calibri"/>
                <a:sym typeface="Calibri"/>
              </a:defRPr>
            </a:lvl5pPr>
            <a:lvl6pPr marL="0" marR="0" lvl="5" indent="0" algn="ctr" rtl="0">
              <a:lnSpc>
                <a:spcPct val="100000"/>
              </a:lnSpc>
              <a:spcBef>
                <a:spcPts val="0"/>
              </a:spcBef>
              <a:spcAft>
                <a:spcPts val="0"/>
              </a:spcAft>
              <a:buClr>
                <a:schemeClr val="lt1"/>
              </a:buClr>
              <a:buSzPts val="1200"/>
              <a:buFont typeface="Calibri"/>
              <a:buNone/>
              <a:defRPr sz="1200" b="0" i="0" u="none" strike="noStrike" cap="none">
                <a:solidFill>
                  <a:schemeClr val="lt1"/>
                </a:solidFill>
                <a:latin typeface="Calibri"/>
                <a:ea typeface="Calibri"/>
                <a:cs typeface="Calibri"/>
                <a:sym typeface="Calibri"/>
              </a:defRPr>
            </a:lvl6pPr>
            <a:lvl7pPr marL="0" marR="0" lvl="6" indent="0" algn="ctr" rtl="0">
              <a:lnSpc>
                <a:spcPct val="100000"/>
              </a:lnSpc>
              <a:spcBef>
                <a:spcPts val="0"/>
              </a:spcBef>
              <a:spcAft>
                <a:spcPts val="0"/>
              </a:spcAft>
              <a:buClr>
                <a:schemeClr val="lt1"/>
              </a:buClr>
              <a:buSzPts val="1200"/>
              <a:buFont typeface="Calibri"/>
              <a:buNone/>
              <a:defRPr sz="1200" b="0" i="0" u="none" strike="noStrike" cap="none">
                <a:solidFill>
                  <a:schemeClr val="lt1"/>
                </a:solidFill>
                <a:latin typeface="Calibri"/>
                <a:ea typeface="Calibri"/>
                <a:cs typeface="Calibri"/>
                <a:sym typeface="Calibri"/>
              </a:defRPr>
            </a:lvl7pPr>
            <a:lvl8pPr marL="0" marR="0" lvl="7" indent="0" algn="ctr" rtl="0">
              <a:lnSpc>
                <a:spcPct val="100000"/>
              </a:lnSpc>
              <a:spcBef>
                <a:spcPts val="0"/>
              </a:spcBef>
              <a:spcAft>
                <a:spcPts val="0"/>
              </a:spcAft>
              <a:buClr>
                <a:schemeClr val="lt1"/>
              </a:buClr>
              <a:buSzPts val="1200"/>
              <a:buFont typeface="Calibri"/>
              <a:buNone/>
              <a:defRPr sz="1200" b="0" i="0" u="none" strike="noStrike" cap="none">
                <a:solidFill>
                  <a:schemeClr val="lt1"/>
                </a:solidFill>
                <a:latin typeface="Calibri"/>
                <a:ea typeface="Calibri"/>
                <a:cs typeface="Calibri"/>
                <a:sym typeface="Calibri"/>
              </a:defRPr>
            </a:lvl8pPr>
            <a:lvl9pPr marL="0" marR="0" lvl="8" indent="0" algn="ctr" rtl="0">
              <a:lnSpc>
                <a:spcPct val="100000"/>
              </a:lnSpc>
              <a:spcBef>
                <a:spcPts val="0"/>
              </a:spcBef>
              <a:spcAft>
                <a:spcPts val="0"/>
              </a:spcAft>
              <a:buClr>
                <a:schemeClr val="lt1"/>
              </a:buClr>
              <a:buSzPts val="1200"/>
              <a:buFont typeface="Calibri"/>
              <a:buNone/>
              <a:defRPr sz="1200" b="0" i="0" u="none" strike="noStrike" cap="none">
                <a:solidFill>
                  <a:schemeClr val="lt1"/>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tr-TR"/>
              <a:t>‹#›</a:t>
            </a:fld>
            <a:endParaRPr/>
          </a:p>
        </p:txBody>
      </p:sp>
      <p:pic>
        <p:nvPicPr>
          <p:cNvPr id="103" name="Google Shape;103;p9"/>
          <p:cNvPicPr preferRelativeResize="0"/>
          <p:nvPr/>
        </p:nvPicPr>
        <p:blipFill rotWithShape="1">
          <a:blip r:embed="rId3">
            <a:alphaModFix/>
          </a:blip>
          <a:srcRect/>
          <a:stretch/>
        </p:blipFill>
        <p:spPr>
          <a:xfrm>
            <a:off x="11264840" y="277379"/>
            <a:ext cx="815761" cy="457622"/>
          </a:xfrm>
          <a:prstGeom prst="rect">
            <a:avLst/>
          </a:prstGeom>
          <a:noFill/>
          <a:ln>
            <a:noFill/>
          </a:ln>
        </p:spPr>
      </p:pic>
      <p:sp>
        <p:nvSpPr>
          <p:cNvPr id="104" name="Google Shape;104;p9"/>
          <p:cNvSpPr/>
          <p:nvPr/>
        </p:nvSpPr>
        <p:spPr>
          <a:xfrm>
            <a:off x="1" y="1012371"/>
            <a:ext cx="12192000" cy="283500"/>
          </a:xfrm>
          <a:prstGeom prst="rect">
            <a:avLst/>
          </a:prstGeom>
          <a:gradFill>
            <a:gsLst>
              <a:gs pos="0">
                <a:srgbClr val="A1BDD7"/>
              </a:gs>
              <a:gs pos="2000">
                <a:srgbClr val="A1BDD7"/>
              </a:gs>
              <a:gs pos="100000">
                <a:srgbClr val="00386B"/>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Calibri"/>
              <a:ea typeface="Calibri"/>
              <a:cs typeface="Calibri"/>
              <a:sym typeface="Calibri"/>
            </a:endParaRPr>
          </a:p>
        </p:txBody>
      </p:sp>
      <p:sp>
        <p:nvSpPr>
          <p:cNvPr id="105" name="Google Shape;105;p9"/>
          <p:cNvSpPr txBox="1"/>
          <p:nvPr/>
        </p:nvSpPr>
        <p:spPr>
          <a:xfrm>
            <a:off x="-6458" y="-1315"/>
            <a:ext cx="6099900" cy="1014900"/>
          </a:xfrm>
          <a:prstGeom prst="rect">
            <a:avLst/>
          </a:prstGeom>
          <a:solidFill>
            <a:schemeClr val="dk2"/>
          </a:solid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lt1"/>
              </a:buClr>
              <a:buSzPts val="2400"/>
              <a:buFont typeface="Calibri"/>
              <a:buNone/>
            </a:pPr>
            <a:endParaRPr sz="2400" b="0" i="0" u="none" strike="noStrike" cap="none">
              <a:solidFill>
                <a:schemeClr val="lt1"/>
              </a:solidFill>
              <a:latin typeface="Bookman Old Style"/>
              <a:ea typeface="Bookman Old Style"/>
              <a:cs typeface="Bookman Old Style"/>
              <a:sym typeface="Bookman Old Style"/>
            </a:endParaRPr>
          </a:p>
        </p:txBody>
      </p:sp>
      <p:sp>
        <p:nvSpPr>
          <p:cNvPr id="106" name="Google Shape;106;p9"/>
          <p:cNvSpPr txBox="1">
            <a:spLocks noGrp="1"/>
          </p:cNvSpPr>
          <p:nvPr>
            <p:ph type="body" idx="2"/>
          </p:nvPr>
        </p:nvSpPr>
        <p:spPr>
          <a:xfrm>
            <a:off x="68959" y="993012"/>
            <a:ext cx="12069600" cy="296700"/>
          </a:xfrm>
          <a:prstGeom prst="rect">
            <a:avLst/>
          </a:prstGeom>
          <a:noFill/>
          <a:ln>
            <a:noFill/>
          </a:ln>
        </p:spPr>
        <p:txBody>
          <a:bodyPr spcFirstLastPara="1" wrap="square" lIns="91425" tIns="91425" rIns="91425" bIns="91425" anchor="t" anchorCtr="0"/>
          <a:lstStyle>
            <a:lvl1pPr marL="457200" marR="0" lvl="0" indent="-228600" algn="l" rtl="0">
              <a:lnSpc>
                <a:spcPct val="90000"/>
              </a:lnSpc>
              <a:spcBef>
                <a:spcPts val="1000"/>
              </a:spcBef>
              <a:spcAft>
                <a:spcPts val="0"/>
              </a:spcAft>
              <a:buClr>
                <a:schemeClr val="lt1"/>
              </a:buClr>
              <a:buSzPts val="1900"/>
              <a:buFont typeface="Arial"/>
              <a:buNone/>
              <a:defRPr sz="1900" b="0" i="0" u="none" strike="noStrike" cap="none">
                <a:solidFill>
                  <a:schemeClr val="lt1"/>
                </a:solidFill>
                <a:latin typeface="Bookman Old Style"/>
                <a:ea typeface="Bookman Old Style"/>
                <a:cs typeface="Bookman Old Style"/>
                <a:sym typeface="Bookman Old Style"/>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cxnSp>
        <p:nvCxnSpPr>
          <p:cNvPr id="107" name="Google Shape;107;p9"/>
          <p:cNvCxnSpPr/>
          <p:nvPr/>
        </p:nvCxnSpPr>
        <p:spPr>
          <a:xfrm>
            <a:off x="3363686" y="6656336"/>
            <a:ext cx="6699000" cy="0"/>
          </a:xfrm>
          <a:prstGeom prst="straightConnector1">
            <a:avLst/>
          </a:prstGeom>
          <a:noFill/>
          <a:ln w="12700" cap="flat" cmpd="sng">
            <a:solidFill>
              <a:srgbClr val="00386B"/>
            </a:solidFill>
            <a:prstDash val="solid"/>
            <a:miter lim="800000"/>
            <a:headEnd type="none" w="sm" len="sm"/>
            <a:tailEnd type="none" w="sm" len="sm"/>
          </a:ln>
        </p:spPr>
      </p:cxnSp>
      <p:sp>
        <p:nvSpPr>
          <p:cNvPr id="108" name="Google Shape;108;p9"/>
          <p:cNvSpPr txBox="1">
            <a:spLocks noGrp="1"/>
          </p:cNvSpPr>
          <p:nvPr>
            <p:ph type="body" idx="3"/>
          </p:nvPr>
        </p:nvSpPr>
        <p:spPr>
          <a:xfrm>
            <a:off x="6110895" y="60283"/>
            <a:ext cx="6008700" cy="884700"/>
          </a:xfrm>
          <a:prstGeom prst="rect">
            <a:avLst/>
          </a:prstGeom>
          <a:noFill/>
          <a:ln>
            <a:noFill/>
          </a:ln>
        </p:spPr>
        <p:txBody>
          <a:bodyPr spcFirstLastPara="1" wrap="square" lIns="91425" tIns="91425" rIns="91425" bIns="91425" anchor="ctr" anchorCtr="0"/>
          <a:lstStyle>
            <a:lvl1pPr marL="457200" marR="0" lvl="0" indent="-292100" algn="l" rtl="0">
              <a:lnSpc>
                <a:spcPct val="100000"/>
              </a:lnSpc>
              <a:spcBef>
                <a:spcPts val="150"/>
              </a:spcBef>
              <a:spcAft>
                <a:spcPts val="0"/>
              </a:spcAft>
              <a:buClr>
                <a:schemeClr val="lt1"/>
              </a:buClr>
              <a:buSzPts val="1000"/>
              <a:buFont typeface="Calibri"/>
              <a:buAutoNum type="arabicPeriod"/>
              <a:defRPr sz="1000" b="0" i="0" u="none" strike="noStrike" cap="none">
                <a:solidFill>
                  <a:schemeClr val="lt1"/>
                </a:solidFill>
                <a:latin typeface="Bookman Old Style"/>
                <a:ea typeface="Bookman Old Style"/>
                <a:cs typeface="Bookman Old Style"/>
                <a:sym typeface="Bookman Old Style"/>
              </a:defRPr>
            </a:lvl1pPr>
            <a:lvl2pPr marL="914400" marR="0" lvl="1" indent="-292100" algn="l" rtl="0">
              <a:lnSpc>
                <a:spcPct val="90000"/>
              </a:lnSpc>
              <a:spcBef>
                <a:spcPts val="500"/>
              </a:spcBef>
              <a:spcAft>
                <a:spcPts val="0"/>
              </a:spcAft>
              <a:buClr>
                <a:schemeClr val="lt1"/>
              </a:buClr>
              <a:buSzPts val="1000"/>
              <a:buFont typeface="Calibri"/>
              <a:buAutoNum type="arabicPeriod"/>
              <a:defRPr sz="1000" b="0" i="0" u="none" strike="noStrike" cap="none">
                <a:solidFill>
                  <a:schemeClr val="lt1"/>
                </a:solidFill>
                <a:latin typeface="Bookman Old Style"/>
                <a:ea typeface="Bookman Old Style"/>
                <a:cs typeface="Bookman Old Style"/>
                <a:sym typeface="Bookman Old Style"/>
              </a:defRPr>
            </a:lvl2pPr>
            <a:lvl3pPr marL="1371600" marR="0" lvl="2" indent="-292100" algn="l" rtl="0">
              <a:lnSpc>
                <a:spcPct val="90000"/>
              </a:lnSpc>
              <a:spcBef>
                <a:spcPts val="500"/>
              </a:spcBef>
              <a:spcAft>
                <a:spcPts val="0"/>
              </a:spcAft>
              <a:buClr>
                <a:schemeClr val="lt1"/>
              </a:buClr>
              <a:buSzPts val="1000"/>
              <a:buFont typeface="Calibri"/>
              <a:buAutoNum type="arabicPeriod"/>
              <a:defRPr sz="1000" b="0" i="0" u="none" strike="noStrike" cap="none">
                <a:solidFill>
                  <a:schemeClr val="lt1"/>
                </a:solidFill>
                <a:latin typeface="Bookman Old Style"/>
                <a:ea typeface="Bookman Old Style"/>
                <a:cs typeface="Bookman Old Style"/>
                <a:sym typeface="Bookman Old Style"/>
              </a:defRPr>
            </a:lvl3pPr>
            <a:lvl4pPr marL="1828800" marR="0" lvl="3" indent="-292100" algn="l" rtl="0">
              <a:lnSpc>
                <a:spcPct val="90000"/>
              </a:lnSpc>
              <a:spcBef>
                <a:spcPts val="500"/>
              </a:spcBef>
              <a:spcAft>
                <a:spcPts val="0"/>
              </a:spcAft>
              <a:buClr>
                <a:schemeClr val="lt1"/>
              </a:buClr>
              <a:buSzPts val="1000"/>
              <a:buFont typeface="Calibri"/>
              <a:buAutoNum type="arabicPeriod"/>
              <a:defRPr sz="1000" b="0" i="0" u="none" strike="noStrike" cap="none">
                <a:solidFill>
                  <a:schemeClr val="lt1"/>
                </a:solidFill>
                <a:latin typeface="Bookman Old Style"/>
                <a:ea typeface="Bookman Old Style"/>
                <a:cs typeface="Bookman Old Style"/>
                <a:sym typeface="Bookman Old Style"/>
              </a:defRPr>
            </a:lvl4pPr>
            <a:lvl5pPr marL="2286000" marR="0" lvl="4" indent="-292100" algn="l" rtl="0">
              <a:lnSpc>
                <a:spcPct val="90000"/>
              </a:lnSpc>
              <a:spcBef>
                <a:spcPts val="500"/>
              </a:spcBef>
              <a:spcAft>
                <a:spcPts val="0"/>
              </a:spcAft>
              <a:buClr>
                <a:schemeClr val="lt1"/>
              </a:buClr>
              <a:buSzPts val="1000"/>
              <a:buFont typeface="Calibri"/>
              <a:buAutoNum type="arabicPeriod"/>
              <a:defRPr sz="1000" b="0" i="0" u="none" strike="noStrike" cap="none">
                <a:solidFill>
                  <a:schemeClr val="lt1"/>
                </a:solidFill>
                <a:latin typeface="Bookman Old Style"/>
                <a:ea typeface="Bookman Old Style"/>
                <a:cs typeface="Bookman Old Style"/>
                <a:sym typeface="Bookman Old Style"/>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09" name="Google Shape;109;p9"/>
          <p:cNvSpPr txBox="1">
            <a:spLocks noGrp="1"/>
          </p:cNvSpPr>
          <p:nvPr>
            <p:ph type="body" idx="4"/>
          </p:nvPr>
        </p:nvSpPr>
        <p:spPr>
          <a:xfrm>
            <a:off x="47133" y="57812"/>
            <a:ext cx="6008700" cy="884700"/>
          </a:xfrm>
          <a:prstGeom prst="rect">
            <a:avLst/>
          </a:prstGeom>
          <a:noFill/>
          <a:ln>
            <a:noFill/>
          </a:ln>
        </p:spPr>
        <p:txBody>
          <a:bodyPr spcFirstLastPara="1" wrap="square" lIns="91425" tIns="91425" rIns="91425" bIns="91425" anchor="ctr" anchorCtr="0"/>
          <a:lstStyle>
            <a:lvl1pPr marL="457200" marR="0" lvl="0" indent="-292100" algn="l" rtl="0">
              <a:lnSpc>
                <a:spcPct val="100000"/>
              </a:lnSpc>
              <a:spcBef>
                <a:spcPts val="150"/>
              </a:spcBef>
              <a:spcAft>
                <a:spcPts val="0"/>
              </a:spcAft>
              <a:buClr>
                <a:schemeClr val="lt1"/>
              </a:buClr>
              <a:buSzPts val="1000"/>
              <a:buFont typeface="Calibri"/>
              <a:buAutoNum type="arabicPeriod"/>
              <a:defRPr sz="1000" b="0" i="0" u="none" strike="noStrike" cap="none">
                <a:solidFill>
                  <a:schemeClr val="lt1"/>
                </a:solidFill>
                <a:latin typeface="Bookman Old Style"/>
                <a:ea typeface="Bookman Old Style"/>
                <a:cs typeface="Bookman Old Style"/>
                <a:sym typeface="Bookman Old Style"/>
              </a:defRPr>
            </a:lvl1pPr>
            <a:lvl2pPr marL="914400" marR="0" lvl="1" indent="-292100" algn="l" rtl="0">
              <a:lnSpc>
                <a:spcPct val="90000"/>
              </a:lnSpc>
              <a:spcBef>
                <a:spcPts val="500"/>
              </a:spcBef>
              <a:spcAft>
                <a:spcPts val="0"/>
              </a:spcAft>
              <a:buClr>
                <a:schemeClr val="lt1"/>
              </a:buClr>
              <a:buSzPts val="1000"/>
              <a:buFont typeface="Calibri"/>
              <a:buAutoNum type="arabicPeriod"/>
              <a:defRPr sz="1000" b="0" i="0" u="none" strike="noStrike" cap="none">
                <a:solidFill>
                  <a:schemeClr val="lt1"/>
                </a:solidFill>
                <a:latin typeface="Bookman Old Style"/>
                <a:ea typeface="Bookman Old Style"/>
                <a:cs typeface="Bookman Old Style"/>
                <a:sym typeface="Bookman Old Style"/>
              </a:defRPr>
            </a:lvl2pPr>
            <a:lvl3pPr marL="1371600" marR="0" lvl="2" indent="-292100" algn="l" rtl="0">
              <a:lnSpc>
                <a:spcPct val="90000"/>
              </a:lnSpc>
              <a:spcBef>
                <a:spcPts val="500"/>
              </a:spcBef>
              <a:spcAft>
                <a:spcPts val="0"/>
              </a:spcAft>
              <a:buClr>
                <a:schemeClr val="lt1"/>
              </a:buClr>
              <a:buSzPts val="1000"/>
              <a:buFont typeface="Calibri"/>
              <a:buAutoNum type="arabicPeriod"/>
              <a:defRPr sz="1000" b="0" i="0" u="none" strike="noStrike" cap="none">
                <a:solidFill>
                  <a:schemeClr val="lt1"/>
                </a:solidFill>
                <a:latin typeface="Bookman Old Style"/>
                <a:ea typeface="Bookman Old Style"/>
                <a:cs typeface="Bookman Old Style"/>
                <a:sym typeface="Bookman Old Style"/>
              </a:defRPr>
            </a:lvl3pPr>
            <a:lvl4pPr marL="1828800" marR="0" lvl="3" indent="-292100" algn="l" rtl="0">
              <a:lnSpc>
                <a:spcPct val="90000"/>
              </a:lnSpc>
              <a:spcBef>
                <a:spcPts val="500"/>
              </a:spcBef>
              <a:spcAft>
                <a:spcPts val="0"/>
              </a:spcAft>
              <a:buClr>
                <a:schemeClr val="lt1"/>
              </a:buClr>
              <a:buSzPts val="1000"/>
              <a:buFont typeface="Calibri"/>
              <a:buAutoNum type="arabicPeriod"/>
              <a:defRPr sz="1000" b="0" i="0" u="none" strike="noStrike" cap="none">
                <a:solidFill>
                  <a:schemeClr val="lt1"/>
                </a:solidFill>
                <a:latin typeface="Bookman Old Style"/>
                <a:ea typeface="Bookman Old Style"/>
                <a:cs typeface="Bookman Old Style"/>
                <a:sym typeface="Bookman Old Style"/>
              </a:defRPr>
            </a:lvl4pPr>
            <a:lvl5pPr marL="2286000" marR="0" lvl="4" indent="-292100" algn="l" rtl="0">
              <a:lnSpc>
                <a:spcPct val="90000"/>
              </a:lnSpc>
              <a:spcBef>
                <a:spcPts val="500"/>
              </a:spcBef>
              <a:spcAft>
                <a:spcPts val="0"/>
              </a:spcAft>
              <a:buClr>
                <a:schemeClr val="lt1"/>
              </a:buClr>
              <a:buSzPts val="1000"/>
              <a:buFont typeface="Calibri"/>
              <a:buAutoNum type="arabicPeriod"/>
              <a:defRPr sz="1000" b="0" i="0" u="none" strike="noStrike" cap="none">
                <a:solidFill>
                  <a:schemeClr val="lt1"/>
                </a:solidFill>
                <a:latin typeface="Bookman Old Style"/>
                <a:ea typeface="Bookman Old Style"/>
                <a:cs typeface="Bookman Old Style"/>
                <a:sym typeface="Bookman Old Style"/>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10" name="Google Shape;110;p9"/>
          <p:cNvSpPr txBox="1">
            <a:spLocks noGrp="1"/>
          </p:cNvSpPr>
          <p:nvPr>
            <p:ph type="body" idx="5"/>
          </p:nvPr>
        </p:nvSpPr>
        <p:spPr>
          <a:xfrm>
            <a:off x="68959" y="6568310"/>
            <a:ext cx="10077000" cy="296700"/>
          </a:xfrm>
          <a:prstGeom prst="rect">
            <a:avLst/>
          </a:prstGeom>
          <a:noFill/>
          <a:ln>
            <a:noFill/>
          </a:ln>
        </p:spPr>
        <p:txBody>
          <a:bodyPr spcFirstLastPara="1" wrap="square" lIns="91425" tIns="91425" rIns="91425" bIns="91425" anchor="t" anchorCtr="0"/>
          <a:lstStyle>
            <a:lvl1pPr marL="457200" marR="0" lvl="0" indent="-228600" algn="l" rtl="0">
              <a:lnSpc>
                <a:spcPct val="90000"/>
              </a:lnSpc>
              <a:spcBef>
                <a:spcPts val="1000"/>
              </a:spcBef>
              <a:spcAft>
                <a:spcPts val="0"/>
              </a:spcAft>
              <a:buClr>
                <a:schemeClr val="lt1"/>
              </a:buClr>
              <a:buSzPts val="1300"/>
              <a:buFont typeface="Arial"/>
              <a:buNone/>
              <a:defRPr sz="1300" b="0" i="0" u="none" strike="noStrike" cap="none">
                <a:solidFill>
                  <a:schemeClr val="lt1"/>
                </a:solidFill>
                <a:latin typeface="Bookman Old Style"/>
                <a:ea typeface="Bookman Old Style"/>
                <a:cs typeface="Bookman Old Style"/>
                <a:sym typeface="Bookman Old Style"/>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11" name="Google Shape;111;p9"/>
          <p:cNvSpPr/>
          <p:nvPr/>
        </p:nvSpPr>
        <p:spPr>
          <a:xfrm>
            <a:off x="-3958" y="6798666"/>
            <a:ext cx="12192000" cy="91500"/>
          </a:xfrm>
          <a:prstGeom prst="rect">
            <a:avLst/>
          </a:prstGeom>
          <a:solidFill>
            <a:srgbClr val="00386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Last_Slide">
  <p:cSld name="Last_Slide">
    <p:spTree>
      <p:nvGrpSpPr>
        <p:cNvPr id="1" name="Shape 112"/>
        <p:cNvGrpSpPr/>
        <p:nvPr/>
      </p:nvGrpSpPr>
      <p:grpSpPr>
        <a:xfrm>
          <a:off x="0" y="0"/>
          <a:ext cx="0" cy="0"/>
          <a:chOff x="0" y="0"/>
          <a:chExt cx="0" cy="0"/>
        </a:xfrm>
      </p:grpSpPr>
      <p:sp>
        <p:nvSpPr>
          <p:cNvPr id="113" name="Google Shape;113;p10"/>
          <p:cNvSpPr txBox="1"/>
          <p:nvPr/>
        </p:nvSpPr>
        <p:spPr>
          <a:xfrm>
            <a:off x="6092042" y="8"/>
            <a:ext cx="6099900" cy="1116300"/>
          </a:xfrm>
          <a:prstGeom prst="rect">
            <a:avLst/>
          </a:prstGeom>
          <a:solidFill>
            <a:srgbClr val="6693BC"/>
          </a:solid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lt1"/>
              </a:buClr>
              <a:buSzPts val="3200"/>
              <a:buFont typeface="Calibri"/>
              <a:buNone/>
            </a:pPr>
            <a:endParaRPr sz="3200" b="0" i="0" u="none" strike="noStrike" cap="none">
              <a:solidFill>
                <a:schemeClr val="lt1"/>
              </a:solidFill>
              <a:latin typeface="Calibri"/>
              <a:ea typeface="Calibri"/>
              <a:cs typeface="Calibri"/>
              <a:sym typeface="Calibri"/>
            </a:endParaRPr>
          </a:p>
        </p:txBody>
      </p:sp>
      <p:sp>
        <p:nvSpPr>
          <p:cNvPr id="114" name="Google Shape;114;p10"/>
          <p:cNvSpPr txBox="1"/>
          <p:nvPr/>
        </p:nvSpPr>
        <p:spPr>
          <a:xfrm>
            <a:off x="0" y="-5939"/>
            <a:ext cx="6099900" cy="1116300"/>
          </a:xfrm>
          <a:prstGeom prst="rect">
            <a:avLst/>
          </a:prstGeom>
          <a:solidFill>
            <a:srgbClr val="00386B"/>
          </a:solid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lt1"/>
              </a:buClr>
              <a:buSzPts val="3200"/>
              <a:buFont typeface="Calibri"/>
              <a:buNone/>
            </a:pPr>
            <a:endParaRPr sz="3200" b="0" i="0" u="none" strike="noStrike" cap="none">
              <a:solidFill>
                <a:schemeClr val="lt1"/>
              </a:solidFill>
              <a:latin typeface="Calibri"/>
              <a:ea typeface="Calibri"/>
              <a:cs typeface="Calibri"/>
              <a:sym typeface="Calibri"/>
            </a:endParaRPr>
          </a:p>
        </p:txBody>
      </p:sp>
      <p:sp>
        <p:nvSpPr>
          <p:cNvPr id="115" name="Google Shape;115;p10"/>
          <p:cNvSpPr/>
          <p:nvPr/>
        </p:nvSpPr>
        <p:spPr>
          <a:xfrm>
            <a:off x="3956" y="1110207"/>
            <a:ext cx="12192000" cy="210300"/>
          </a:xfrm>
          <a:prstGeom prst="rect">
            <a:avLst/>
          </a:prstGeom>
          <a:gradFill>
            <a:gsLst>
              <a:gs pos="0">
                <a:srgbClr val="00386B"/>
              </a:gs>
              <a:gs pos="74000">
                <a:srgbClr val="B8CDE0"/>
              </a:gs>
              <a:gs pos="83000">
                <a:srgbClr val="B8CDE0"/>
              </a:gs>
              <a:gs pos="100000">
                <a:srgbClr val="D0DEEA"/>
              </a:gs>
            </a:gsLst>
            <a:lin ang="9000021"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6" name="Google Shape;116;p10"/>
          <p:cNvSpPr/>
          <p:nvPr/>
        </p:nvSpPr>
        <p:spPr>
          <a:xfrm>
            <a:off x="-3958" y="6798666"/>
            <a:ext cx="12192000" cy="91500"/>
          </a:xfrm>
          <a:prstGeom prst="rect">
            <a:avLst/>
          </a:prstGeom>
          <a:solidFill>
            <a:srgbClr val="00386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17" name="Google Shape;117;p10"/>
          <p:cNvPicPr preferRelativeResize="0"/>
          <p:nvPr/>
        </p:nvPicPr>
        <p:blipFill rotWithShape="1">
          <a:blip r:embed="rId2">
            <a:alphaModFix/>
          </a:blip>
          <a:srcRect/>
          <a:stretch/>
        </p:blipFill>
        <p:spPr>
          <a:xfrm>
            <a:off x="9280" y="-11886"/>
            <a:ext cx="1894562" cy="2014398"/>
          </a:xfrm>
          <a:prstGeom prst="rect">
            <a:avLst/>
          </a:prstGeom>
          <a:noFill/>
          <a:ln>
            <a:noFill/>
          </a:ln>
        </p:spPr>
      </p:pic>
      <p:sp>
        <p:nvSpPr>
          <p:cNvPr id="118" name="Google Shape;118;p10"/>
          <p:cNvSpPr/>
          <p:nvPr/>
        </p:nvSpPr>
        <p:spPr>
          <a:xfrm>
            <a:off x="4346369" y="4301940"/>
            <a:ext cx="7290600" cy="1288800"/>
          </a:xfrm>
          <a:prstGeom prst="roundRect">
            <a:avLst>
              <a:gd name="adj" fmla="val 16667"/>
            </a:avLst>
          </a:prstGeom>
          <a:solidFill>
            <a:schemeClr val="accent2"/>
          </a:solidFill>
          <a:ln w="12700" cap="flat" cmpd="sng">
            <a:solidFill>
              <a:srgbClr val="4A6B89"/>
            </a:solidFill>
            <a:prstDash val="solid"/>
            <a:miter lim="800000"/>
            <a:headEnd type="none" w="sm" len="sm"/>
            <a:tailEnd type="none" w="sm" len="sm"/>
          </a:ln>
          <a:effectLst>
            <a:outerShdw blurRad="50800" dist="1270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400"/>
              <a:buFont typeface="Bookman Old Style"/>
              <a:buNone/>
            </a:pPr>
            <a:r>
              <a:rPr lang="tr-TR" sz="2400" b="0" i="0" u="none" strike="noStrike" cap="none">
                <a:solidFill>
                  <a:schemeClr val="lt1"/>
                </a:solidFill>
                <a:latin typeface="Bookman Old Style"/>
                <a:ea typeface="Bookman Old Style"/>
                <a:cs typeface="Bookman Old Style"/>
                <a:sym typeface="Bookman Old Style"/>
              </a:rPr>
              <a:t>Questions, Comments </a:t>
            </a:r>
            <a:r>
              <a:rPr lang="tr-TR" sz="2800" b="0" i="0" u="none" strike="noStrike" cap="none">
                <a:solidFill>
                  <a:schemeClr val="lt1"/>
                </a:solidFill>
                <a:latin typeface="Bookman Old Style"/>
                <a:ea typeface="Bookman Old Style"/>
                <a:cs typeface="Bookman Old Style"/>
                <a:sym typeface="Bookman Old Style"/>
              </a:rPr>
              <a:t>?</a:t>
            </a:r>
            <a:r>
              <a:rPr lang="tr-TR" sz="2400" b="0" i="0" u="none" strike="noStrike" cap="none">
                <a:solidFill>
                  <a:schemeClr val="lt1"/>
                </a:solidFill>
                <a:latin typeface="Bookman Old Style"/>
                <a:ea typeface="Bookman Old Style"/>
                <a:cs typeface="Bookman Old Style"/>
                <a:sym typeface="Bookman Old Style"/>
              </a:rPr>
              <a:t>?</a:t>
            </a:r>
            <a:r>
              <a:rPr lang="tr-TR" sz="2000" b="0" i="0" u="none" strike="noStrike" cap="none">
                <a:solidFill>
                  <a:schemeClr val="lt1"/>
                </a:solidFill>
                <a:latin typeface="Bookman Old Style"/>
                <a:ea typeface="Bookman Old Style"/>
                <a:cs typeface="Bookman Old Style"/>
                <a:sym typeface="Bookman Old Style"/>
              </a:rPr>
              <a:t>?</a:t>
            </a:r>
            <a:endParaRPr/>
          </a:p>
        </p:txBody>
      </p:sp>
      <p:sp>
        <p:nvSpPr>
          <p:cNvPr id="119" name="Google Shape;119;p10"/>
          <p:cNvSpPr/>
          <p:nvPr/>
        </p:nvSpPr>
        <p:spPr>
          <a:xfrm>
            <a:off x="1913122" y="2002512"/>
            <a:ext cx="6537600" cy="1448400"/>
          </a:xfrm>
          <a:prstGeom prst="roundRect">
            <a:avLst>
              <a:gd name="adj" fmla="val 16667"/>
            </a:avLst>
          </a:prstGeom>
          <a:solidFill>
            <a:schemeClr val="accent1"/>
          </a:solidFill>
          <a:ln w="12700" cap="flat" cmpd="sng">
            <a:solidFill>
              <a:srgbClr val="4A6B89"/>
            </a:solidFill>
            <a:prstDash val="solid"/>
            <a:miter lim="800000"/>
            <a:headEnd type="none" w="sm" len="sm"/>
            <a:tailEnd type="none" w="sm" len="sm"/>
          </a:ln>
          <a:effectLst>
            <a:outerShdw blurRad="50800" dist="1270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400"/>
              <a:buFont typeface="Bookman Old Style"/>
              <a:buNone/>
            </a:pPr>
            <a:r>
              <a:rPr lang="tr-TR" sz="2400" b="0" i="0" u="none" strike="noStrike" cap="none">
                <a:solidFill>
                  <a:schemeClr val="lt1"/>
                </a:solidFill>
                <a:latin typeface="Bookman Old Style"/>
                <a:ea typeface="Bookman Old Style"/>
                <a:cs typeface="Bookman Old Style"/>
                <a:sym typeface="Bookman Old Style"/>
              </a:rPr>
              <a:t>Thanks for your attention…</a:t>
            </a:r>
            <a:endParaRPr/>
          </a:p>
        </p:txBody>
      </p:sp>
      <p:sp>
        <p:nvSpPr>
          <p:cNvPr id="120" name="Google Shape;120;p10"/>
          <p:cNvSpPr/>
          <p:nvPr/>
        </p:nvSpPr>
        <p:spPr>
          <a:xfrm>
            <a:off x="2969" y="6613066"/>
            <a:ext cx="12199800" cy="192000"/>
          </a:xfrm>
          <a:prstGeom prst="rect">
            <a:avLst/>
          </a:prstGeom>
          <a:gradFill>
            <a:gsLst>
              <a:gs pos="0">
                <a:srgbClr val="00386B"/>
              </a:gs>
              <a:gs pos="100000">
                <a:schemeClr val="lt1"/>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386B"/>
              </a:solidFill>
              <a:latin typeface="Bookman Old Style"/>
              <a:ea typeface="Bookman Old Style"/>
              <a:cs typeface="Bookman Old Style"/>
              <a:sym typeface="Bookman Old Style"/>
            </a:endParaRPr>
          </a:p>
        </p:txBody>
      </p:sp>
      <p:sp>
        <p:nvSpPr>
          <p:cNvPr id="121" name="Google Shape;121;p10"/>
          <p:cNvSpPr/>
          <p:nvPr/>
        </p:nvSpPr>
        <p:spPr>
          <a:xfrm>
            <a:off x="-3958" y="6608688"/>
            <a:ext cx="12197400" cy="210300"/>
          </a:xfrm>
          <a:prstGeom prst="rect">
            <a:avLst/>
          </a:prstGeom>
          <a:gradFill>
            <a:gsLst>
              <a:gs pos="0">
                <a:srgbClr val="00386B"/>
              </a:gs>
              <a:gs pos="100000">
                <a:schemeClr val="lt1"/>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386B"/>
              </a:solidFill>
              <a:latin typeface="Bookman Old Style"/>
              <a:ea typeface="Bookman Old Style"/>
              <a:cs typeface="Bookman Old Style"/>
              <a:sym typeface="Bookman Old Style"/>
            </a:endParaRPr>
          </a:p>
        </p:txBody>
      </p:sp>
      <p:pic>
        <p:nvPicPr>
          <p:cNvPr id="122" name="Google Shape;122;p10"/>
          <p:cNvPicPr preferRelativeResize="0"/>
          <p:nvPr/>
        </p:nvPicPr>
        <p:blipFill rotWithShape="1">
          <a:blip r:embed="rId3">
            <a:alphaModFix/>
          </a:blip>
          <a:srcRect/>
          <a:stretch/>
        </p:blipFill>
        <p:spPr>
          <a:xfrm>
            <a:off x="11264840" y="277379"/>
            <a:ext cx="815761" cy="457622"/>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slideLayout" Target="../slideLayouts/slideLayout6.xml"/><Relationship Id="rId1" Type="http://schemas.openxmlformats.org/officeDocument/2006/relationships/slideLayout" Target="../slideLayouts/slideLayout5.xml"/><Relationship Id="rId5" Type="http://schemas.openxmlformats.org/officeDocument/2006/relationships/theme" Target="../theme/theme2.xml"/><Relationship Id="rId4"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tr-TR"/>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6"/>
        <p:cNvGrpSpPr/>
        <p:nvPr/>
      </p:nvGrpSpPr>
      <p:grpSpPr>
        <a:xfrm>
          <a:off x="0" y="0"/>
          <a:ext cx="0" cy="0"/>
          <a:chOff x="0" y="0"/>
          <a:chExt cx="0" cy="0"/>
        </a:xfrm>
      </p:grpSpPr>
      <p:sp>
        <p:nvSpPr>
          <p:cNvPr id="67" name="Google Shape;67;p6"/>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rtl="0">
              <a:spcBef>
                <a:spcPts val="0"/>
              </a:spcBef>
              <a:spcAft>
                <a:spcPts val="0"/>
              </a:spcAft>
              <a:buSzPts val="1400"/>
              <a:buFont typeface="Arial"/>
              <a:buNone/>
              <a:defRPr sz="1800"/>
            </a:lvl2pPr>
            <a:lvl3pPr lvl="2" rtl="0">
              <a:spcBef>
                <a:spcPts val="0"/>
              </a:spcBef>
              <a:spcAft>
                <a:spcPts val="0"/>
              </a:spcAft>
              <a:buSzPts val="1400"/>
              <a:buFont typeface="Arial"/>
              <a:buNone/>
              <a:defRPr sz="1800"/>
            </a:lvl3pPr>
            <a:lvl4pPr lvl="3" rtl="0">
              <a:spcBef>
                <a:spcPts val="0"/>
              </a:spcBef>
              <a:spcAft>
                <a:spcPts val="0"/>
              </a:spcAft>
              <a:buSzPts val="1400"/>
              <a:buFont typeface="Arial"/>
              <a:buNone/>
              <a:defRPr sz="1800"/>
            </a:lvl4pPr>
            <a:lvl5pPr lvl="4" rtl="0">
              <a:spcBef>
                <a:spcPts val="0"/>
              </a:spcBef>
              <a:spcAft>
                <a:spcPts val="0"/>
              </a:spcAft>
              <a:buSzPts val="1400"/>
              <a:buFont typeface="Arial"/>
              <a:buNone/>
              <a:defRPr sz="1800"/>
            </a:lvl5pPr>
            <a:lvl6pPr lvl="5" rtl="0">
              <a:spcBef>
                <a:spcPts val="0"/>
              </a:spcBef>
              <a:spcAft>
                <a:spcPts val="0"/>
              </a:spcAft>
              <a:buSzPts val="1400"/>
              <a:buFont typeface="Arial"/>
              <a:buNone/>
              <a:defRPr sz="1800"/>
            </a:lvl6pPr>
            <a:lvl7pPr lvl="6" rtl="0">
              <a:spcBef>
                <a:spcPts val="0"/>
              </a:spcBef>
              <a:spcAft>
                <a:spcPts val="0"/>
              </a:spcAft>
              <a:buSzPts val="1400"/>
              <a:buFont typeface="Arial"/>
              <a:buNone/>
              <a:defRPr sz="1800"/>
            </a:lvl7pPr>
            <a:lvl8pPr lvl="7" rtl="0">
              <a:spcBef>
                <a:spcPts val="0"/>
              </a:spcBef>
              <a:spcAft>
                <a:spcPts val="0"/>
              </a:spcAft>
              <a:buSzPts val="1400"/>
              <a:buFont typeface="Arial"/>
              <a:buNone/>
              <a:defRPr sz="1800"/>
            </a:lvl8pPr>
            <a:lvl9pPr lvl="8" rtl="0">
              <a:spcBef>
                <a:spcPts val="0"/>
              </a:spcBef>
              <a:spcAft>
                <a:spcPts val="0"/>
              </a:spcAft>
              <a:buSzPts val="1400"/>
              <a:buFont typeface="Arial"/>
              <a:buNone/>
              <a:defRPr sz="1800"/>
            </a:lvl9pPr>
          </a:lstStyle>
          <a:p>
            <a:endParaRPr/>
          </a:p>
        </p:txBody>
      </p:sp>
      <p:sp>
        <p:nvSpPr>
          <p:cNvPr id="68" name="Google Shape;68;p6"/>
          <p:cNvSpPr txBox="1">
            <a:spLocks noGrp="1"/>
          </p:cNvSpPr>
          <p:nvPr>
            <p:ph type="body" idx="1"/>
          </p:nvPr>
        </p:nvSpPr>
        <p:spPr>
          <a:xfrm>
            <a:off x="838200" y="1825625"/>
            <a:ext cx="10515600" cy="4351200"/>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69" name="Google Shape;69;p6"/>
          <p:cNvSpPr txBox="1">
            <a:spLocks noGrp="1"/>
          </p:cNvSpPr>
          <p:nvPr>
            <p:ph type="dt" idx="10"/>
          </p:nvPr>
        </p:nvSpPr>
        <p:spPr>
          <a:xfrm>
            <a:off x="838200" y="6356350"/>
            <a:ext cx="2743200" cy="365100"/>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70" name="Google Shape;70;p6"/>
          <p:cNvSpPr txBox="1">
            <a:spLocks noGrp="1"/>
          </p:cNvSpPr>
          <p:nvPr>
            <p:ph type="ftr" idx="11"/>
          </p:nvPr>
        </p:nvSpPr>
        <p:spPr>
          <a:xfrm>
            <a:off x="4038600" y="6356350"/>
            <a:ext cx="4114800" cy="365100"/>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71" name="Google Shape;71;p6"/>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tr-TR"/>
              <a:t>‹#›</a:t>
            </a:fld>
            <a:endParaRPr/>
          </a:p>
        </p:txBody>
      </p:sp>
    </p:spTree>
  </p:cSld>
  <p:clrMap bg1="lt1" tx1="dk1" bg2="dk2" tx2="lt2" accent1="accent1" accent2="accent2" accent3="accent3" accent4="accent4" accent5="accent5" accent6="accent6" hlink="hlink" folHlink="folHlink"/>
  <p:sldLayoutIdLst>
    <p:sldLayoutId id="2147483652" r:id="rId1"/>
    <p:sldLayoutId id="2147483653" r:id="rId2"/>
    <p:sldLayoutId id="2147483654" r:id="rId3"/>
    <p:sldLayoutId id="2147483655" r:id="rId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11"/>
          <p:cNvSpPr txBox="1">
            <a:spLocks noGrp="1"/>
          </p:cNvSpPr>
          <p:nvPr>
            <p:ph type="dt" idx="10"/>
          </p:nvPr>
        </p:nvSpPr>
        <p:spPr>
          <a:xfrm>
            <a:off x="4717273" y="6018546"/>
            <a:ext cx="27432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January 2019</a:t>
            </a:r>
          </a:p>
        </p:txBody>
      </p:sp>
      <p:sp>
        <p:nvSpPr>
          <p:cNvPr id="128" name="Google Shape;128;p11"/>
          <p:cNvSpPr txBox="1">
            <a:spLocks noGrp="1"/>
          </p:cNvSpPr>
          <p:nvPr>
            <p:ph type="body" idx="1"/>
          </p:nvPr>
        </p:nvSpPr>
        <p:spPr>
          <a:xfrm>
            <a:off x="2719777" y="2160371"/>
            <a:ext cx="6738197" cy="1742324"/>
          </a:xfrm>
          <a:prstGeom prst="rect">
            <a:avLst/>
          </a:prstGeom>
          <a:noFill/>
          <a:ln>
            <a:noFill/>
          </a:ln>
        </p:spPr>
        <p:txBody>
          <a:bodyPr spcFirstLastPara="1" wrap="square" lIns="91425" tIns="45700" rIns="91425" bIns="45700" anchor="ctr" anchorCtr="0">
            <a:noAutofit/>
          </a:bodyPr>
          <a:lstStyle/>
          <a:p>
            <a:pPr marL="0" lvl="0" indent="0">
              <a:lnSpc>
                <a:spcPct val="100000"/>
              </a:lnSpc>
              <a:spcBef>
                <a:spcPts val="0"/>
              </a:spcBef>
              <a:buClr>
                <a:srgbClr val="90C226"/>
              </a:buClr>
              <a:buSzPts val="1840"/>
            </a:pPr>
            <a:r>
              <a:rPr lang="en-US" sz="2300" dirty="0">
                <a:solidFill>
                  <a:srgbClr val="FFFFFF"/>
                </a:solidFill>
              </a:rPr>
              <a:t>Smart Spreading Factor Assignment for </a:t>
            </a:r>
            <a:r>
              <a:rPr lang="en-US" sz="2300" dirty="0" err="1">
                <a:solidFill>
                  <a:srgbClr val="FFFFFF"/>
                </a:solidFill>
              </a:rPr>
              <a:t>LoRaWANs</a:t>
            </a:r>
            <a:endParaRPr lang="en-US" dirty="0"/>
          </a:p>
        </p:txBody>
      </p:sp>
      <p:sp>
        <p:nvSpPr>
          <p:cNvPr id="129" name="Google Shape;129;p11"/>
          <p:cNvSpPr txBox="1">
            <a:spLocks noGrp="1"/>
          </p:cNvSpPr>
          <p:nvPr>
            <p:ph type="body" idx="2"/>
          </p:nvPr>
        </p:nvSpPr>
        <p:spPr>
          <a:xfrm>
            <a:off x="1529691" y="4267200"/>
            <a:ext cx="9118363" cy="1605543"/>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rgbClr val="90C226"/>
              </a:buClr>
              <a:buSzPts val="1120"/>
              <a:buNone/>
            </a:pPr>
            <a:r>
              <a:rPr lang="en-US" sz="1400" dirty="0">
                <a:solidFill>
                  <a:srgbClr val="2C3C43"/>
                </a:solidFill>
              </a:rPr>
              <a:t>Tugrul Yatagan</a:t>
            </a:r>
            <a:endParaRPr lang="en-US" sz="1400" dirty="0">
              <a:solidFill>
                <a:srgbClr val="0D89FF"/>
              </a:solidFill>
            </a:endParaRPr>
          </a:p>
          <a:p>
            <a:pPr marL="0" lvl="0" indent="0" algn="ctr" rtl="0">
              <a:lnSpc>
                <a:spcPct val="100000"/>
              </a:lnSpc>
              <a:spcBef>
                <a:spcPts val="1000"/>
              </a:spcBef>
              <a:spcAft>
                <a:spcPts val="0"/>
              </a:spcAft>
              <a:buClr>
                <a:srgbClr val="90C226"/>
              </a:buClr>
              <a:buSzPts val="880"/>
              <a:buNone/>
            </a:pPr>
            <a:r>
              <a:rPr lang="en-US" sz="1100" dirty="0">
                <a:solidFill>
                  <a:srgbClr val="2C3C43"/>
                </a:solidFill>
              </a:rPr>
              <a:t>yatagan@itu.edu.tr</a:t>
            </a:r>
          </a:p>
          <a:p>
            <a:pPr marL="0" lvl="0" indent="0" algn="ctr" rtl="0">
              <a:lnSpc>
                <a:spcPct val="100000"/>
              </a:lnSpc>
              <a:spcBef>
                <a:spcPts val="1000"/>
              </a:spcBef>
              <a:spcAft>
                <a:spcPts val="0"/>
              </a:spcAft>
              <a:buClr>
                <a:srgbClr val="90C226"/>
              </a:buClr>
              <a:buSzPts val="880"/>
              <a:buNone/>
            </a:pPr>
            <a:endParaRPr lang="en-US" sz="1100" dirty="0">
              <a:solidFill>
                <a:srgbClr val="2C3C43"/>
              </a:solidFill>
            </a:endParaRPr>
          </a:p>
          <a:p>
            <a:pPr marL="0" lvl="0" indent="0" algn="ctr" rtl="0">
              <a:lnSpc>
                <a:spcPct val="100000"/>
              </a:lnSpc>
              <a:spcBef>
                <a:spcPts val="1000"/>
              </a:spcBef>
              <a:spcAft>
                <a:spcPts val="0"/>
              </a:spcAft>
              <a:buClr>
                <a:srgbClr val="90C226"/>
              </a:buClr>
              <a:buSzPts val="880"/>
              <a:buNone/>
            </a:pPr>
            <a:r>
              <a:rPr lang="en-US" sz="1100" dirty="0">
                <a:solidFill>
                  <a:srgbClr val="2C3C43"/>
                </a:solidFill>
              </a:rPr>
              <a:t>Advisor: Prof. Dr. </a:t>
            </a:r>
            <a:r>
              <a:rPr lang="en-US" sz="1100" dirty="0" err="1">
                <a:solidFill>
                  <a:srgbClr val="2C3C43"/>
                </a:solidFill>
              </a:rPr>
              <a:t>Sema</a:t>
            </a:r>
            <a:r>
              <a:rPr lang="en-US" sz="1100" dirty="0">
                <a:solidFill>
                  <a:srgbClr val="2C3C43"/>
                </a:solidFill>
              </a:rPr>
              <a:t> F. </a:t>
            </a:r>
            <a:r>
              <a:rPr lang="en-US" sz="1100" dirty="0" err="1">
                <a:solidFill>
                  <a:srgbClr val="2C3C43"/>
                </a:solidFill>
              </a:rPr>
              <a:t>Oktug</a:t>
            </a:r>
            <a:endParaRPr lang="en-US" sz="1100" dirty="0">
              <a:solidFill>
                <a:srgbClr val="2C3C43"/>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22"/>
          <p:cNvSpPr txBox="1">
            <a:spLocks noGrp="1"/>
          </p:cNvSpPr>
          <p:nvPr>
            <p:ph type="sldNum" idx="12"/>
          </p:nvPr>
        </p:nvSpPr>
        <p:spPr>
          <a:xfrm>
            <a:off x="11464210" y="6458941"/>
            <a:ext cx="492840" cy="377823"/>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smtClean="0"/>
              <a:t>10</a:t>
            </a:fld>
            <a:endParaRPr lang="en-US"/>
          </a:p>
        </p:txBody>
      </p:sp>
      <p:sp>
        <p:nvSpPr>
          <p:cNvPr id="255" name="Google Shape;255;p22"/>
          <p:cNvSpPr txBox="1">
            <a:spLocks noGrp="1"/>
          </p:cNvSpPr>
          <p:nvPr>
            <p:ph type="body" idx="2"/>
          </p:nvPr>
        </p:nvSpPr>
        <p:spPr>
          <a:xfrm>
            <a:off x="68959" y="993012"/>
            <a:ext cx="12069479" cy="296567"/>
          </a:xfrm>
          <a:prstGeom prst="rect">
            <a:avLst/>
          </a:prstGeom>
          <a:noFill/>
          <a:ln>
            <a:noFill/>
          </a:ln>
        </p:spPr>
        <p:txBody>
          <a:bodyPr spcFirstLastPara="1" wrap="square" lIns="0" tIns="45700" rIns="0" bIns="45700" anchor="t" anchorCtr="0">
            <a:noAutofit/>
          </a:bodyPr>
          <a:lstStyle/>
          <a:p>
            <a:pPr marL="0" indent="0">
              <a:spcBef>
                <a:spcPts val="0"/>
              </a:spcBef>
              <a:buSzPts val="1800"/>
            </a:pPr>
            <a:r>
              <a:rPr lang="en-US" sz="1800"/>
              <a:t>Proposed Technique: Solution</a:t>
            </a:r>
            <a:endParaRPr lang="en-US" sz="1800" dirty="0"/>
          </a:p>
          <a:p>
            <a:pPr marL="0" lvl="0" indent="0" algn="l" rtl="0">
              <a:spcBef>
                <a:spcPts val="0"/>
              </a:spcBef>
              <a:spcAft>
                <a:spcPts val="0"/>
              </a:spcAft>
              <a:buClr>
                <a:schemeClr val="lt1"/>
              </a:buClr>
              <a:buSzPts val="1800"/>
              <a:buNone/>
            </a:pPr>
            <a:endParaRPr lang="en-US" sz="1800" dirty="0"/>
          </a:p>
        </p:txBody>
      </p:sp>
      <p:sp>
        <p:nvSpPr>
          <p:cNvPr id="259" name="Google Shape;259;p22"/>
          <p:cNvSpPr txBox="1"/>
          <p:nvPr/>
        </p:nvSpPr>
        <p:spPr>
          <a:xfrm>
            <a:off x="4506877" y="5989069"/>
            <a:ext cx="7298612" cy="5082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a:t>Figure 10: SF assignment issue on multiple gateway</a:t>
            </a:r>
            <a:endParaRPr lang="en-US"/>
          </a:p>
        </p:txBody>
      </p:sp>
      <p:pic>
        <p:nvPicPr>
          <p:cNvPr id="3" name="Picture 2">
            <a:extLst>
              <a:ext uri="{FF2B5EF4-FFF2-40B4-BE49-F238E27FC236}">
                <a16:creationId xmlns:a16="http://schemas.microsoft.com/office/drawing/2014/main" id="{82FC0584-9F33-420A-8165-05573AB6C6EB}"/>
              </a:ext>
            </a:extLst>
          </p:cNvPr>
          <p:cNvPicPr>
            <a:picLocks noChangeAspect="1"/>
          </p:cNvPicPr>
          <p:nvPr/>
        </p:nvPicPr>
        <p:blipFill>
          <a:blip r:embed="rId3"/>
          <a:stretch>
            <a:fillRect/>
          </a:stretch>
        </p:blipFill>
        <p:spPr>
          <a:xfrm>
            <a:off x="4504939" y="1364616"/>
            <a:ext cx="7302485" cy="4670089"/>
          </a:xfrm>
          <a:prstGeom prst="rect">
            <a:avLst/>
          </a:prstGeom>
        </p:spPr>
      </p:pic>
      <p:sp>
        <p:nvSpPr>
          <p:cNvPr id="10" name="Google Shape;145;p13">
            <a:extLst>
              <a:ext uri="{FF2B5EF4-FFF2-40B4-BE49-F238E27FC236}">
                <a16:creationId xmlns:a16="http://schemas.microsoft.com/office/drawing/2014/main" id="{FAA4482B-0ED5-47A6-90D4-7C1B650F0CDF}"/>
              </a:ext>
            </a:extLst>
          </p:cNvPr>
          <p:cNvSpPr txBox="1"/>
          <p:nvPr/>
        </p:nvSpPr>
        <p:spPr>
          <a:xfrm>
            <a:off x="68959" y="156945"/>
            <a:ext cx="5417541" cy="653100"/>
          </a:xfrm>
          <a:prstGeom prst="rect">
            <a:avLst/>
          </a:prstGeom>
          <a:noFill/>
          <a:ln>
            <a:noFill/>
          </a:ln>
        </p:spPr>
        <p:txBody>
          <a:bodyPr spcFirstLastPara="1" wrap="square" lIns="91425" tIns="45700" rIns="91425" bIns="45700" anchor="t" anchorCtr="0">
            <a:noAutofit/>
          </a:bodyPr>
          <a:lstStyle/>
          <a:p>
            <a:pPr marL="804862" marR="0" lvl="0" indent="-219709" algn="l" rtl="0">
              <a:lnSpc>
                <a:spcPct val="100000"/>
              </a:lnSpc>
              <a:spcBef>
                <a:spcPts val="0"/>
              </a:spcBef>
              <a:spcAft>
                <a:spcPts val="0"/>
              </a:spcAft>
              <a:buClr>
                <a:schemeClr val="lt1"/>
              </a:buClr>
              <a:buSzPts val="1400"/>
              <a:buFont typeface="Calibri"/>
              <a:buAutoNum type="arabicPeriod"/>
            </a:pPr>
            <a:r>
              <a:rPr lang="en-US" dirty="0">
                <a:solidFill>
                  <a:schemeClr val="lt1"/>
                </a:solidFill>
                <a:latin typeface="Calibri"/>
                <a:ea typeface="Calibri"/>
                <a:cs typeface="Calibri"/>
                <a:sym typeface="Calibri"/>
              </a:rPr>
              <a:t>Introduction</a:t>
            </a:r>
            <a:endParaRPr lang="en-US" dirty="0"/>
          </a:p>
          <a:p>
            <a:pPr marL="804862" marR="0" lvl="0" indent="-219709" algn="l" rtl="0">
              <a:lnSpc>
                <a:spcPct val="100000"/>
              </a:lnSpc>
              <a:spcBef>
                <a:spcPts val="0"/>
              </a:spcBef>
              <a:spcAft>
                <a:spcPts val="0"/>
              </a:spcAft>
              <a:buClr>
                <a:schemeClr val="lt1"/>
              </a:buClr>
              <a:buSzPts val="1400"/>
              <a:buFont typeface="Calibri"/>
              <a:buAutoNum type="arabicPeriod"/>
            </a:pPr>
            <a:r>
              <a:rPr lang="en-US" dirty="0" err="1">
                <a:solidFill>
                  <a:schemeClr val="lt1"/>
                </a:solidFill>
                <a:latin typeface="Calibri"/>
                <a:ea typeface="Calibri"/>
                <a:cs typeface="Calibri"/>
                <a:sym typeface="Calibri"/>
              </a:rPr>
              <a:t>LoRaWAN</a:t>
            </a:r>
            <a:endParaRPr lang="en-US" dirty="0">
              <a:solidFill>
                <a:schemeClr val="lt1"/>
              </a:solidFill>
              <a:latin typeface="Calibri"/>
              <a:ea typeface="Calibri"/>
              <a:cs typeface="Calibri"/>
              <a:sym typeface="Calibri"/>
            </a:endParaRPr>
          </a:p>
          <a:p>
            <a:pPr marL="804862" marR="0" lvl="0" indent="-219709" algn="l" rtl="0">
              <a:lnSpc>
                <a:spcPct val="100000"/>
              </a:lnSpc>
              <a:spcBef>
                <a:spcPts val="0"/>
              </a:spcBef>
              <a:spcAft>
                <a:spcPts val="0"/>
              </a:spcAft>
              <a:buClr>
                <a:schemeClr val="lt1"/>
              </a:buClr>
              <a:buSzPts val="1400"/>
              <a:buFont typeface="Calibri"/>
              <a:buAutoNum type="arabicPeriod"/>
            </a:pPr>
            <a:r>
              <a:rPr lang="en-US" dirty="0" err="1">
                <a:solidFill>
                  <a:schemeClr val="lt1"/>
                </a:solidFill>
                <a:latin typeface="Calibri"/>
                <a:cs typeface="Calibri"/>
                <a:sym typeface="Calibri"/>
              </a:rPr>
              <a:t>LoRa</a:t>
            </a:r>
            <a:endParaRPr lang="en-US" dirty="0"/>
          </a:p>
        </p:txBody>
      </p:sp>
      <p:sp>
        <p:nvSpPr>
          <p:cNvPr id="11" name="Google Shape;145;p13">
            <a:extLst>
              <a:ext uri="{FF2B5EF4-FFF2-40B4-BE49-F238E27FC236}">
                <a16:creationId xmlns:a16="http://schemas.microsoft.com/office/drawing/2014/main" id="{54C547AD-D580-402D-847D-756BEC90A4C9}"/>
              </a:ext>
            </a:extLst>
          </p:cNvPr>
          <p:cNvSpPr txBox="1"/>
          <p:nvPr/>
        </p:nvSpPr>
        <p:spPr>
          <a:xfrm>
            <a:off x="6190454" y="156945"/>
            <a:ext cx="5033700" cy="653100"/>
          </a:xfrm>
          <a:prstGeom prst="rect">
            <a:avLst/>
          </a:prstGeom>
          <a:noFill/>
          <a:ln>
            <a:noFill/>
          </a:ln>
        </p:spPr>
        <p:txBody>
          <a:bodyPr spcFirstLastPara="1" wrap="square" lIns="91425" tIns="45700" rIns="91425" bIns="45700" anchor="t" anchorCtr="0">
            <a:noAutofit/>
          </a:bodyPr>
          <a:lstStyle/>
          <a:p>
            <a:pPr marL="804862" marR="0" lvl="0" indent="-219709" algn="l" rtl="0">
              <a:lnSpc>
                <a:spcPct val="100000"/>
              </a:lnSpc>
              <a:spcBef>
                <a:spcPts val="0"/>
              </a:spcBef>
              <a:spcAft>
                <a:spcPts val="0"/>
              </a:spcAft>
              <a:buClr>
                <a:schemeClr val="lt1"/>
              </a:buClr>
              <a:buSzPts val="1400"/>
              <a:buFont typeface="Calibri"/>
              <a:buAutoNum type="arabicPeriod" startAt="4"/>
            </a:pPr>
            <a:r>
              <a:rPr lang="en-US" b="1" dirty="0">
                <a:solidFill>
                  <a:schemeClr val="lt1"/>
                </a:solidFill>
                <a:latin typeface="Calibri"/>
                <a:ea typeface="Calibri"/>
                <a:cs typeface="Calibri"/>
                <a:sym typeface="Calibri"/>
              </a:rPr>
              <a:t>Proposed Technique</a:t>
            </a:r>
          </a:p>
          <a:p>
            <a:pPr marL="804862" marR="0" lvl="0" indent="-219709" algn="l" rtl="0">
              <a:lnSpc>
                <a:spcPct val="100000"/>
              </a:lnSpc>
              <a:spcBef>
                <a:spcPts val="0"/>
              </a:spcBef>
              <a:spcAft>
                <a:spcPts val="0"/>
              </a:spcAft>
              <a:buClr>
                <a:schemeClr val="lt1"/>
              </a:buClr>
              <a:buSzPts val="1400"/>
              <a:buFont typeface="Calibri"/>
              <a:buAutoNum type="arabicPeriod" startAt="4"/>
            </a:pPr>
            <a:r>
              <a:rPr lang="en-US" dirty="0">
                <a:solidFill>
                  <a:schemeClr val="lt1"/>
                </a:solidFill>
                <a:latin typeface="Calibri"/>
                <a:cs typeface="Calibri"/>
                <a:sym typeface="Calibri"/>
              </a:rPr>
              <a:t>Simulation Environment</a:t>
            </a:r>
          </a:p>
          <a:p>
            <a:pPr marL="804862" marR="0" lvl="0" indent="-219709" algn="l" rtl="0">
              <a:lnSpc>
                <a:spcPct val="100000"/>
              </a:lnSpc>
              <a:spcBef>
                <a:spcPts val="0"/>
              </a:spcBef>
              <a:spcAft>
                <a:spcPts val="0"/>
              </a:spcAft>
              <a:buClr>
                <a:schemeClr val="lt1"/>
              </a:buClr>
              <a:buSzPts val="1400"/>
              <a:buFont typeface="Calibri"/>
              <a:buAutoNum type="arabicPeriod" startAt="4"/>
            </a:pPr>
            <a:r>
              <a:rPr lang="en-US" dirty="0">
                <a:solidFill>
                  <a:schemeClr val="lt1"/>
                </a:solidFill>
                <a:latin typeface="Calibri"/>
                <a:cs typeface="Calibri"/>
                <a:sym typeface="Calibri"/>
              </a:rPr>
              <a:t>Simulation Results</a:t>
            </a:r>
            <a:endParaRPr lang="en-US" dirty="0"/>
          </a:p>
        </p:txBody>
      </p:sp>
      <p:sp>
        <p:nvSpPr>
          <p:cNvPr id="2" name="Google Shape;235;p20">
            <a:extLst>
              <a:ext uri="{FF2B5EF4-FFF2-40B4-BE49-F238E27FC236}">
                <a16:creationId xmlns:a16="http://schemas.microsoft.com/office/drawing/2014/main" id="{1FCC44FA-D1D1-4118-A0F3-6103F88ED8F3}"/>
              </a:ext>
            </a:extLst>
          </p:cNvPr>
          <p:cNvSpPr txBox="1"/>
          <p:nvPr/>
        </p:nvSpPr>
        <p:spPr>
          <a:xfrm>
            <a:off x="132350" y="1525999"/>
            <a:ext cx="4426037" cy="4733680"/>
          </a:xfrm>
          <a:prstGeom prst="rect">
            <a:avLst/>
          </a:prstGeom>
          <a:noFill/>
          <a:ln>
            <a:noFill/>
          </a:ln>
        </p:spPr>
        <p:txBody>
          <a:bodyPr spcFirstLastPara="1" wrap="square" lIns="91425" tIns="45700" rIns="91425" bIns="45700" anchor="t" anchorCtr="0">
            <a:noAutofit/>
          </a:bodyPr>
          <a:lstStyle/>
          <a:p>
            <a:pPr marL="285750" indent="-285750">
              <a:buClr>
                <a:schemeClr val="dk1"/>
              </a:buClr>
              <a:buSzPts val="1800"/>
              <a:buFont typeface="Calibri,Sans-Serif"/>
              <a:buChar char="•"/>
            </a:pPr>
            <a:r>
              <a:rPr lang="en-US" sz="1800">
                <a:solidFill>
                  <a:schemeClr val="dk1"/>
                </a:solidFill>
                <a:latin typeface="Calibri"/>
                <a:cs typeface="Calibri"/>
              </a:rPr>
              <a:t>This approach may increase the collisions with nodes in other GW's range</a:t>
            </a:r>
            <a:endParaRPr lang="en-US" sz="1800" dirty="0">
              <a:solidFill>
                <a:schemeClr val="dk1"/>
              </a:solidFill>
              <a:latin typeface="Calibri"/>
              <a:cs typeface="Calibri"/>
            </a:endParaRPr>
          </a:p>
          <a:p>
            <a:pPr marL="285750" indent="-285750">
              <a:buClr>
                <a:schemeClr val="dk1"/>
              </a:buClr>
              <a:buSzPts val="1800"/>
              <a:buFont typeface="Calibri,Sans-Serif"/>
              <a:buChar char="•"/>
            </a:pPr>
            <a:r>
              <a:rPr lang="en-US" sz="1800">
                <a:solidFill>
                  <a:schemeClr val="dk1"/>
                </a:solidFill>
                <a:latin typeface="Calibri"/>
                <a:cs typeface="Calibri"/>
              </a:rPr>
              <a:t>Extra care must be taken for nodes in intersection area</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23"/>
          <p:cNvSpPr txBox="1">
            <a:spLocks noGrp="1"/>
          </p:cNvSpPr>
          <p:nvPr>
            <p:ph type="sldNum" idx="12"/>
          </p:nvPr>
        </p:nvSpPr>
        <p:spPr>
          <a:xfrm>
            <a:off x="11464210" y="6458941"/>
            <a:ext cx="492900" cy="3777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smtClean="0"/>
              <a:t>11</a:t>
            </a:fld>
            <a:endParaRPr lang="en-US"/>
          </a:p>
        </p:txBody>
      </p:sp>
      <p:sp>
        <p:nvSpPr>
          <p:cNvPr id="265" name="Google Shape;265;p23"/>
          <p:cNvSpPr txBox="1">
            <a:spLocks noGrp="1"/>
          </p:cNvSpPr>
          <p:nvPr>
            <p:ph type="body" idx="2"/>
          </p:nvPr>
        </p:nvSpPr>
        <p:spPr>
          <a:xfrm>
            <a:off x="68959" y="993012"/>
            <a:ext cx="12069600" cy="296700"/>
          </a:xfrm>
          <a:prstGeom prst="rect">
            <a:avLst/>
          </a:prstGeom>
          <a:noFill/>
          <a:ln>
            <a:noFill/>
          </a:ln>
        </p:spPr>
        <p:txBody>
          <a:bodyPr spcFirstLastPara="1" wrap="square" lIns="0" tIns="45700" rIns="0" bIns="45700" anchor="t" anchorCtr="0">
            <a:noAutofit/>
          </a:bodyPr>
          <a:lstStyle/>
          <a:p>
            <a:pPr marL="0" lvl="0" indent="0">
              <a:spcBef>
                <a:spcPts val="0"/>
              </a:spcBef>
              <a:buSzPts val="1800"/>
            </a:pPr>
            <a:r>
              <a:rPr lang="en-US" sz="1800" dirty="0"/>
              <a:t>Proposed Technique</a:t>
            </a:r>
            <a:endParaRPr lang="en-US" sz="1800" dirty="0">
              <a:solidFill>
                <a:schemeClr val="dk1"/>
              </a:solidFill>
            </a:endParaRPr>
          </a:p>
        </p:txBody>
      </p:sp>
      <p:sp>
        <p:nvSpPr>
          <p:cNvPr id="266" name="Google Shape;266;p23"/>
          <p:cNvSpPr txBox="1"/>
          <p:nvPr/>
        </p:nvSpPr>
        <p:spPr>
          <a:xfrm>
            <a:off x="132350" y="1525999"/>
            <a:ext cx="11492970" cy="4709100"/>
          </a:xfrm>
          <a:prstGeom prst="rect">
            <a:avLst/>
          </a:prstGeom>
          <a:noFill/>
          <a:ln>
            <a:noFill/>
          </a:ln>
        </p:spPr>
        <p:txBody>
          <a:bodyPr spcFirstLastPara="1" wrap="square" lIns="91425" tIns="45700" rIns="91425" bIns="45700" anchor="t" anchorCtr="0">
            <a:noAutofit/>
          </a:bodyPr>
          <a:lstStyle/>
          <a:p>
            <a:pPr marL="285750" indent="-285750">
              <a:buClr>
                <a:schemeClr val="dk1"/>
              </a:buClr>
              <a:buSzPts val="1800"/>
              <a:buFont typeface="Calibri,Sans-Serif"/>
              <a:buChar char="•"/>
            </a:pPr>
            <a:r>
              <a:rPr lang="en-US" sz="1800">
                <a:solidFill>
                  <a:schemeClr val="dk1"/>
                </a:solidFill>
                <a:latin typeface="Calibri"/>
                <a:ea typeface="Calibri"/>
                <a:cs typeface="Calibri"/>
              </a:rPr>
              <a:t>NS can keep track of transmission logs: </a:t>
            </a:r>
            <a:endParaRPr lang="en-US" sz="1800">
              <a:latin typeface="Calibri"/>
              <a:ea typeface="Calibri"/>
              <a:cs typeface="Calibri"/>
            </a:endParaRPr>
          </a:p>
          <a:p>
            <a:pPr marL="914400" lvl="1" indent="-342900">
              <a:buClr>
                <a:schemeClr val="dk1"/>
              </a:buClr>
              <a:buSzPts val="1800"/>
              <a:buFont typeface="Calibri,Sans-Serif"/>
              <a:buChar char="○"/>
            </a:pPr>
            <a:r>
              <a:rPr lang="en-US" sz="1800">
                <a:solidFill>
                  <a:schemeClr val="dk1"/>
                </a:solidFill>
                <a:latin typeface="Calibri"/>
                <a:ea typeface="Calibri"/>
                <a:cs typeface="Calibri"/>
              </a:rPr>
              <a:t>Location</a:t>
            </a:r>
          </a:p>
          <a:p>
            <a:pPr marL="1371600" lvl="2" indent="-342900">
              <a:buClr>
                <a:schemeClr val="dk1"/>
              </a:buClr>
              <a:buSzPts val="1800"/>
              <a:buFont typeface="Calibri,Sans-Serif"/>
              <a:buChar char="■"/>
            </a:pPr>
            <a:r>
              <a:rPr lang="en-US" sz="1800">
                <a:solidFill>
                  <a:schemeClr val="dk1"/>
                </a:solidFill>
                <a:latin typeface="Calibri"/>
                <a:ea typeface="Calibri"/>
                <a:cs typeface="Calibri"/>
              </a:rPr>
              <a:t>Latitude and longitude</a:t>
            </a:r>
            <a:endParaRPr lang="en-US" sz="1800" dirty="0">
              <a:solidFill>
                <a:schemeClr val="dk1"/>
              </a:solidFill>
              <a:latin typeface="Calibri"/>
              <a:ea typeface="Calibri"/>
              <a:cs typeface="Calibri"/>
            </a:endParaRPr>
          </a:p>
          <a:p>
            <a:pPr marL="914400" lvl="1" indent="-342900">
              <a:buClr>
                <a:schemeClr val="dk1"/>
              </a:buClr>
              <a:buSzPts val="1800"/>
              <a:buFont typeface="Calibri,Sans-Serif"/>
              <a:buChar char="○"/>
            </a:pPr>
            <a:r>
              <a:rPr lang="en-US" sz="1800">
                <a:solidFill>
                  <a:schemeClr val="dk1"/>
                </a:solidFill>
                <a:latin typeface="Calibri"/>
                <a:cs typeface="Calibri"/>
              </a:rPr>
              <a:t>Spreading factor </a:t>
            </a:r>
          </a:p>
          <a:p>
            <a:pPr marL="914400" lvl="1" indent="-342900">
              <a:buClr>
                <a:schemeClr val="dk1"/>
              </a:buClr>
              <a:buSzPts val="1800"/>
              <a:buFont typeface="Calibri,Sans-Serif"/>
              <a:buChar char="○"/>
            </a:pPr>
            <a:r>
              <a:rPr lang="en-US" sz="1800">
                <a:solidFill>
                  <a:schemeClr val="dk1"/>
                </a:solidFill>
                <a:latin typeface="Calibri"/>
                <a:cs typeface="Calibri"/>
              </a:rPr>
              <a:t>Transmission result</a:t>
            </a:r>
          </a:p>
          <a:p>
            <a:pPr marL="1371600" lvl="2" indent="-342900">
              <a:buClr>
                <a:schemeClr val="dk1"/>
              </a:buClr>
              <a:buSzPts val="1800"/>
              <a:buFont typeface="Calibri,Sans-Serif"/>
              <a:buChar char="■"/>
            </a:pPr>
            <a:r>
              <a:rPr lang="en-US" sz="1800">
                <a:solidFill>
                  <a:schemeClr val="dk1"/>
                </a:solidFill>
                <a:latin typeface="Calibri"/>
                <a:cs typeface="Calibri"/>
              </a:rPr>
              <a:t>Successful</a:t>
            </a:r>
          </a:p>
          <a:p>
            <a:pPr marL="1371600" lvl="2" indent="-342900">
              <a:buClr>
                <a:schemeClr val="dk1"/>
              </a:buClr>
              <a:buSzPts val="1800"/>
              <a:buFont typeface="Calibri,Sans-Serif"/>
              <a:buChar char="■"/>
            </a:pPr>
            <a:r>
              <a:rPr lang="en-US" sz="1800">
                <a:solidFill>
                  <a:schemeClr val="dk1"/>
                </a:solidFill>
                <a:latin typeface="Calibri"/>
                <a:cs typeface="Calibri"/>
              </a:rPr>
              <a:t>Interfered</a:t>
            </a:r>
            <a:endParaRPr lang="en-US">
              <a:solidFill>
                <a:schemeClr val="dk1"/>
              </a:solidFill>
            </a:endParaRPr>
          </a:p>
          <a:p>
            <a:pPr marL="1371600" lvl="2" indent="-342900">
              <a:buClr>
                <a:schemeClr val="dk1"/>
              </a:buClr>
              <a:buSzPts val="1800"/>
              <a:buFont typeface="Calibri,Sans-Serif"/>
              <a:buChar char="■"/>
            </a:pPr>
            <a:r>
              <a:rPr lang="en-US" sz="1800">
                <a:solidFill>
                  <a:schemeClr val="dk1"/>
                </a:solidFill>
                <a:latin typeface="Calibri"/>
                <a:cs typeface="Calibri"/>
              </a:rPr>
              <a:t>Under sensitivity</a:t>
            </a:r>
            <a:endParaRPr lang="en-US">
              <a:solidFill>
                <a:schemeClr val="dk1"/>
              </a:solidFill>
            </a:endParaRPr>
          </a:p>
          <a:p>
            <a:pPr marL="285750" indent="-285750">
              <a:buClr>
                <a:schemeClr val="dk1"/>
              </a:buClr>
              <a:buSzPts val="1800"/>
              <a:buFont typeface="Calibri"/>
              <a:buChar char="•"/>
            </a:pPr>
            <a:r>
              <a:rPr lang="en-US" sz="1800">
                <a:solidFill>
                  <a:schemeClr val="dk1"/>
                </a:solidFill>
                <a:latin typeface="Calibri"/>
                <a:ea typeface="Calibri"/>
                <a:cs typeface="Calibri"/>
                <a:sym typeface="Calibri"/>
              </a:rPr>
              <a:t>NS can train a model for predicting transmission result for a specific location and specific spreading factor</a:t>
            </a:r>
            <a:endParaRPr lang="en-US" sz="1800">
              <a:solidFill>
                <a:schemeClr val="dk1"/>
              </a:solidFill>
              <a:latin typeface="Calibri"/>
              <a:ea typeface="Calibri"/>
              <a:cs typeface="Calibri"/>
            </a:endParaRPr>
          </a:p>
          <a:p>
            <a:pPr marL="285750" indent="-285750">
              <a:buClr>
                <a:schemeClr val="dk1"/>
              </a:buClr>
              <a:buSzPts val="1800"/>
              <a:buFont typeface="Calibri"/>
              <a:buChar char="•"/>
            </a:pPr>
            <a:r>
              <a:rPr lang="en-US" sz="1800">
                <a:solidFill>
                  <a:schemeClr val="dk1"/>
                </a:solidFill>
                <a:latin typeface="Calibri"/>
                <a:ea typeface="Calibri"/>
                <a:cs typeface="Calibri"/>
              </a:rPr>
              <a:t>NS can assign the lowest possible SF to nodes considering  prediction of transmission</a:t>
            </a:r>
            <a:endParaRPr lang="en-US" sz="1800" dirty="0">
              <a:solidFill>
                <a:schemeClr val="dk1"/>
              </a:solidFill>
              <a:latin typeface="Calibri"/>
              <a:ea typeface="Calibri"/>
              <a:cs typeface="Calibri"/>
            </a:endParaRPr>
          </a:p>
          <a:p>
            <a:pPr marL="285750" indent="-285750">
              <a:buClr>
                <a:schemeClr val="dk1"/>
              </a:buClr>
              <a:buSzPts val="1800"/>
              <a:buFont typeface="Calibri"/>
              <a:buChar char="•"/>
            </a:pPr>
            <a:endParaRPr lang="en-US" sz="1800" dirty="0">
              <a:solidFill>
                <a:schemeClr val="dk1"/>
              </a:solidFill>
              <a:latin typeface="Calibri"/>
              <a:ea typeface="Calibri"/>
              <a:cs typeface="Calibri"/>
            </a:endParaRPr>
          </a:p>
        </p:txBody>
      </p:sp>
      <p:sp>
        <p:nvSpPr>
          <p:cNvPr id="9" name="Google Shape;145;p13">
            <a:extLst>
              <a:ext uri="{FF2B5EF4-FFF2-40B4-BE49-F238E27FC236}">
                <a16:creationId xmlns:a16="http://schemas.microsoft.com/office/drawing/2014/main" id="{2A27EAB4-7033-4F99-88EC-28DE396282F1}"/>
              </a:ext>
            </a:extLst>
          </p:cNvPr>
          <p:cNvSpPr txBox="1"/>
          <p:nvPr/>
        </p:nvSpPr>
        <p:spPr>
          <a:xfrm>
            <a:off x="68959" y="156945"/>
            <a:ext cx="5417541" cy="653100"/>
          </a:xfrm>
          <a:prstGeom prst="rect">
            <a:avLst/>
          </a:prstGeom>
          <a:noFill/>
          <a:ln>
            <a:noFill/>
          </a:ln>
        </p:spPr>
        <p:txBody>
          <a:bodyPr spcFirstLastPara="1" wrap="square" lIns="91425" tIns="45700" rIns="91425" bIns="45700" anchor="t" anchorCtr="0">
            <a:noAutofit/>
          </a:bodyPr>
          <a:lstStyle/>
          <a:p>
            <a:pPr marL="804862" marR="0" lvl="0" indent="-219709" algn="l" rtl="0">
              <a:lnSpc>
                <a:spcPct val="100000"/>
              </a:lnSpc>
              <a:spcBef>
                <a:spcPts val="0"/>
              </a:spcBef>
              <a:spcAft>
                <a:spcPts val="0"/>
              </a:spcAft>
              <a:buClr>
                <a:schemeClr val="lt1"/>
              </a:buClr>
              <a:buSzPts val="1400"/>
              <a:buFont typeface="Calibri"/>
              <a:buAutoNum type="arabicPeriod"/>
            </a:pPr>
            <a:r>
              <a:rPr lang="en-US" dirty="0">
                <a:solidFill>
                  <a:schemeClr val="lt1"/>
                </a:solidFill>
                <a:latin typeface="Calibri"/>
                <a:ea typeface="Calibri"/>
                <a:cs typeface="Calibri"/>
                <a:sym typeface="Calibri"/>
              </a:rPr>
              <a:t>Introduction</a:t>
            </a:r>
            <a:endParaRPr lang="en-US" dirty="0"/>
          </a:p>
          <a:p>
            <a:pPr marL="804862" marR="0" lvl="0" indent="-219709" algn="l" rtl="0">
              <a:lnSpc>
                <a:spcPct val="100000"/>
              </a:lnSpc>
              <a:spcBef>
                <a:spcPts val="0"/>
              </a:spcBef>
              <a:spcAft>
                <a:spcPts val="0"/>
              </a:spcAft>
              <a:buClr>
                <a:schemeClr val="lt1"/>
              </a:buClr>
              <a:buSzPts val="1400"/>
              <a:buFont typeface="Calibri"/>
              <a:buAutoNum type="arabicPeriod"/>
            </a:pPr>
            <a:r>
              <a:rPr lang="en-US" dirty="0" err="1">
                <a:solidFill>
                  <a:schemeClr val="lt1"/>
                </a:solidFill>
                <a:latin typeface="Calibri"/>
                <a:ea typeface="Calibri"/>
                <a:cs typeface="Calibri"/>
                <a:sym typeface="Calibri"/>
              </a:rPr>
              <a:t>LoRaWAN</a:t>
            </a:r>
            <a:endParaRPr lang="en-US" dirty="0">
              <a:solidFill>
                <a:schemeClr val="lt1"/>
              </a:solidFill>
              <a:latin typeface="Calibri"/>
              <a:ea typeface="Calibri"/>
              <a:cs typeface="Calibri"/>
              <a:sym typeface="Calibri"/>
            </a:endParaRPr>
          </a:p>
          <a:p>
            <a:pPr marL="804862" marR="0" lvl="0" indent="-219709" algn="l" rtl="0">
              <a:lnSpc>
                <a:spcPct val="100000"/>
              </a:lnSpc>
              <a:spcBef>
                <a:spcPts val="0"/>
              </a:spcBef>
              <a:spcAft>
                <a:spcPts val="0"/>
              </a:spcAft>
              <a:buClr>
                <a:schemeClr val="lt1"/>
              </a:buClr>
              <a:buSzPts val="1400"/>
              <a:buFont typeface="Calibri"/>
              <a:buAutoNum type="arabicPeriod"/>
            </a:pPr>
            <a:r>
              <a:rPr lang="en-US" dirty="0" err="1">
                <a:solidFill>
                  <a:schemeClr val="lt1"/>
                </a:solidFill>
                <a:latin typeface="Calibri"/>
                <a:cs typeface="Calibri"/>
                <a:sym typeface="Calibri"/>
              </a:rPr>
              <a:t>LoRa</a:t>
            </a:r>
            <a:endParaRPr lang="en-US" dirty="0"/>
          </a:p>
        </p:txBody>
      </p:sp>
      <p:sp>
        <p:nvSpPr>
          <p:cNvPr id="10" name="Google Shape;145;p13">
            <a:extLst>
              <a:ext uri="{FF2B5EF4-FFF2-40B4-BE49-F238E27FC236}">
                <a16:creationId xmlns:a16="http://schemas.microsoft.com/office/drawing/2014/main" id="{4DD6337A-AACC-40D5-8503-323B8797F5F6}"/>
              </a:ext>
            </a:extLst>
          </p:cNvPr>
          <p:cNvSpPr txBox="1"/>
          <p:nvPr/>
        </p:nvSpPr>
        <p:spPr>
          <a:xfrm>
            <a:off x="6190454" y="156945"/>
            <a:ext cx="5033700" cy="653100"/>
          </a:xfrm>
          <a:prstGeom prst="rect">
            <a:avLst/>
          </a:prstGeom>
          <a:noFill/>
          <a:ln>
            <a:noFill/>
          </a:ln>
        </p:spPr>
        <p:txBody>
          <a:bodyPr spcFirstLastPara="1" wrap="square" lIns="91425" tIns="45700" rIns="91425" bIns="45700" anchor="t" anchorCtr="0">
            <a:noAutofit/>
          </a:bodyPr>
          <a:lstStyle/>
          <a:p>
            <a:pPr marL="804862" marR="0" lvl="0" indent="-219709" algn="l" rtl="0">
              <a:lnSpc>
                <a:spcPct val="100000"/>
              </a:lnSpc>
              <a:spcBef>
                <a:spcPts val="0"/>
              </a:spcBef>
              <a:spcAft>
                <a:spcPts val="0"/>
              </a:spcAft>
              <a:buClr>
                <a:schemeClr val="lt1"/>
              </a:buClr>
              <a:buSzPts val="1400"/>
              <a:buFont typeface="Calibri"/>
              <a:buAutoNum type="arabicPeriod" startAt="4"/>
            </a:pPr>
            <a:r>
              <a:rPr lang="en-US" b="1" dirty="0">
                <a:solidFill>
                  <a:schemeClr val="lt1"/>
                </a:solidFill>
                <a:latin typeface="Calibri"/>
                <a:ea typeface="Calibri"/>
                <a:cs typeface="Calibri"/>
                <a:sym typeface="Calibri"/>
              </a:rPr>
              <a:t>Proposed Technique</a:t>
            </a:r>
          </a:p>
          <a:p>
            <a:pPr marL="804862" marR="0" lvl="0" indent="-219709" algn="l" rtl="0">
              <a:lnSpc>
                <a:spcPct val="100000"/>
              </a:lnSpc>
              <a:spcBef>
                <a:spcPts val="0"/>
              </a:spcBef>
              <a:spcAft>
                <a:spcPts val="0"/>
              </a:spcAft>
              <a:buClr>
                <a:schemeClr val="lt1"/>
              </a:buClr>
              <a:buSzPts val="1400"/>
              <a:buFont typeface="Calibri"/>
              <a:buAutoNum type="arabicPeriod" startAt="4"/>
            </a:pPr>
            <a:r>
              <a:rPr lang="en-US" dirty="0">
                <a:solidFill>
                  <a:schemeClr val="lt1"/>
                </a:solidFill>
                <a:latin typeface="Calibri"/>
                <a:cs typeface="Calibri"/>
                <a:sym typeface="Calibri"/>
              </a:rPr>
              <a:t>Simulation Environment</a:t>
            </a:r>
          </a:p>
          <a:p>
            <a:pPr marL="804862" marR="0" lvl="0" indent="-219709" algn="l" rtl="0">
              <a:lnSpc>
                <a:spcPct val="100000"/>
              </a:lnSpc>
              <a:spcBef>
                <a:spcPts val="0"/>
              </a:spcBef>
              <a:spcAft>
                <a:spcPts val="0"/>
              </a:spcAft>
              <a:buClr>
                <a:schemeClr val="lt1"/>
              </a:buClr>
              <a:buSzPts val="1400"/>
              <a:buFont typeface="Calibri"/>
              <a:buAutoNum type="arabicPeriod" startAt="4"/>
            </a:pPr>
            <a:r>
              <a:rPr lang="en-US" dirty="0">
                <a:solidFill>
                  <a:schemeClr val="lt1"/>
                </a:solidFill>
                <a:latin typeface="Calibri"/>
                <a:cs typeface="Calibri"/>
                <a:sym typeface="Calibri"/>
              </a:rPr>
              <a:t>Simulation Results</a:t>
            </a:r>
            <a:endParaRPr 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23"/>
          <p:cNvSpPr txBox="1">
            <a:spLocks noGrp="1"/>
          </p:cNvSpPr>
          <p:nvPr>
            <p:ph type="sldNum" idx="12"/>
          </p:nvPr>
        </p:nvSpPr>
        <p:spPr>
          <a:xfrm>
            <a:off x="11464210" y="6458941"/>
            <a:ext cx="492900" cy="3777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smtClean="0"/>
              <a:t>12</a:t>
            </a:fld>
            <a:endParaRPr lang="en-US"/>
          </a:p>
        </p:txBody>
      </p:sp>
      <p:sp>
        <p:nvSpPr>
          <p:cNvPr id="265" name="Google Shape;265;p23"/>
          <p:cNvSpPr txBox="1">
            <a:spLocks noGrp="1"/>
          </p:cNvSpPr>
          <p:nvPr>
            <p:ph type="body" idx="2"/>
          </p:nvPr>
        </p:nvSpPr>
        <p:spPr>
          <a:xfrm>
            <a:off x="68959" y="993012"/>
            <a:ext cx="12069600" cy="296700"/>
          </a:xfrm>
          <a:prstGeom prst="rect">
            <a:avLst/>
          </a:prstGeom>
          <a:noFill/>
          <a:ln>
            <a:noFill/>
          </a:ln>
        </p:spPr>
        <p:txBody>
          <a:bodyPr spcFirstLastPara="1" wrap="square" lIns="0" tIns="45700" rIns="0" bIns="45700" anchor="t" anchorCtr="0">
            <a:noAutofit/>
          </a:bodyPr>
          <a:lstStyle/>
          <a:p>
            <a:pPr marL="0" lvl="0" indent="0">
              <a:spcBef>
                <a:spcPts val="0"/>
              </a:spcBef>
              <a:buSzPts val="1800"/>
            </a:pPr>
            <a:r>
              <a:rPr lang="en-US" sz="1800" dirty="0"/>
              <a:t>Simulation Environment</a:t>
            </a:r>
            <a:endParaRPr lang="en-US" sz="1800" dirty="0">
              <a:solidFill>
                <a:schemeClr val="dk1"/>
              </a:solidFill>
            </a:endParaRPr>
          </a:p>
        </p:txBody>
      </p:sp>
      <p:sp>
        <p:nvSpPr>
          <p:cNvPr id="266" name="Google Shape;266;p23"/>
          <p:cNvSpPr txBox="1"/>
          <p:nvPr/>
        </p:nvSpPr>
        <p:spPr>
          <a:xfrm>
            <a:off x="132350" y="1525999"/>
            <a:ext cx="11911370" cy="4709100"/>
          </a:xfrm>
          <a:prstGeom prst="rect">
            <a:avLst/>
          </a:prstGeom>
          <a:noFill/>
          <a:ln>
            <a:noFill/>
          </a:ln>
        </p:spPr>
        <p:txBody>
          <a:bodyPr spcFirstLastPara="1" wrap="square" lIns="91425" tIns="45700" rIns="91425" bIns="45700" anchor="t" anchorCtr="0">
            <a:noAutofit/>
          </a:bodyPr>
          <a:lstStyle/>
          <a:p>
            <a:pPr marL="285750" indent="-285750">
              <a:buClr>
                <a:schemeClr val="dk1"/>
              </a:buClr>
              <a:buSzPts val="1800"/>
              <a:buFont typeface="Calibri,Sans-Serif"/>
              <a:buChar char="•"/>
            </a:pPr>
            <a:r>
              <a:rPr lang="en-US" sz="1800">
                <a:solidFill>
                  <a:schemeClr val="dk1"/>
                </a:solidFill>
                <a:latin typeface="Calibri"/>
                <a:ea typeface="Calibri"/>
                <a:cs typeface="Calibri"/>
              </a:rPr>
              <a:t>A discrete event simulator is implemented to study effects of different SF strategies in LoRaWANs</a:t>
            </a:r>
            <a:r>
              <a:rPr lang="en-US" sz="1800" dirty="0">
                <a:solidFill>
                  <a:schemeClr val="dk1"/>
                </a:solidFill>
                <a:latin typeface="Calibri"/>
                <a:cs typeface="Calibri"/>
              </a:rPr>
              <a:t> </a:t>
            </a:r>
            <a:endParaRPr lang="en-US" dirty="0">
              <a:solidFill>
                <a:schemeClr val="dk1"/>
              </a:solidFill>
            </a:endParaRPr>
          </a:p>
          <a:p>
            <a:pPr marL="914400" lvl="1" indent="-342900">
              <a:buClr>
                <a:schemeClr val="dk1"/>
              </a:buClr>
              <a:buSzPts val="1800"/>
              <a:buFont typeface="Calibri,Sans-Serif"/>
              <a:buChar char="○"/>
            </a:pPr>
            <a:r>
              <a:rPr lang="en-US" sz="1800">
                <a:solidFill>
                  <a:schemeClr val="dk1"/>
                </a:solidFill>
                <a:latin typeface="Calibri"/>
                <a:cs typeface="Calibri"/>
              </a:rPr>
              <a:t>Open space propogation loss model</a:t>
            </a:r>
            <a:endParaRPr lang="en-US" sz="1800" dirty="0">
              <a:solidFill>
                <a:schemeClr val="dk1"/>
              </a:solidFill>
              <a:latin typeface="Calibri"/>
              <a:cs typeface="Calibri"/>
            </a:endParaRPr>
          </a:p>
          <a:p>
            <a:pPr marL="914400" lvl="1" indent="-342900">
              <a:buClr>
                <a:schemeClr val="dk1"/>
              </a:buClr>
              <a:buSzPts val="1800"/>
              <a:buFont typeface="Calibri,Sans-Serif"/>
              <a:buChar char="○"/>
            </a:pPr>
            <a:r>
              <a:rPr lang="en-US" sz="1800">
                <a:solidFill>
                  <a:schemeClr val="dk1"/>
                </a:solidFill>
                <a:latin typeface="Calibri"/>
                <a:cs typeface="Calibri"/>
              </a:rPr>
              <a:t>Co-technology interference model</a:t>
            </a:r>
            <a:endParaRPr lang="en-US" sz="1800" dirty="0">
              <a:solidFill>
                <a:schemeClr val="dk1"/>
              </a:solidFill>
              <a:latin typeface="Calibri"/>
              <a:cs typeface="Calibri"/>
            </a:endParaRPr>
          </a:p>
          <a:p>
            <a:pPr marL="285750" indent="-285750">
              <a:buClr>
                <a:schemeClr val="dk1"/>
              </a:buClr>
              <a:buSzPts val="1800"/>
              <a:buFont typeface="Calibri,Sans-Serif"/>
              <a:buChar char="•"/>
            </a:pPr>
            <a:r>
              <a:rPr lang="en-US" sz="1800">
                <a:solidFill>
                  <a:schemeClr val="dk1"/>
                </a:solidFill>
                <a:latin typeface="Calibri"/>
                <a:cs typeface="Calibri"/>
              </a:rPr>
              <a:t>Network topology input parameters:</a:t>
            </a:r>
          </a:p>
          <a:p>
            <a:pPr marL="914400" lvl="1" indent="-342900">
              <a:buClr>
                <a:schemeClr val="dk1"/>
              </a:buClr>
              <a:buSzPts val="1800"/>
              <a:buFont typeface="Calibri,Sans-Serif"/>
              <a:buChar char="○"/>
            </a:pPr>
            <a:r>
              <a:rPr lang="en-US" sz="1800">
                <a:solidFill>
                  <a:schemeClr val="dk1"/>
                </a:solidFill>
                <a:latin typeface="Calibri"/>
                <a:cs typeface="Calibri"/>
              </a:rPr>
              <a:t>Radius (m)</a:t>
            </a:r>
            <a:endParaRPr lang="en-US">
              <a:solidFill>
                <a:schemeClr val="dk1"/>
              </a:solidFill>
            </a:endParaRPr>
          </a:p>
          <a:p>
            <a:pPr marL="914400" lvl="1" indent="-342900">
              <a:buClr>
                <a:schemeClr val="dk1"/>
              </a:buClr>
              <a:buSzPts val="1800"/>
              <a:buFont typeface="Calibri,Sans-Serif"/>
              <a:buChar char="○"/>
            </a:pPr>
            <a:r>
              <a:rPr lang="en-US" sz="1800">
                <a:solidFill>
                  <a:schemeClr val="dk1"/>
                </a:solidFill>
                <a:latin typeface="Calibri"/>
                <a:ea typeface="Calibri"/>
                <a:cs typeface="Calibri"/>
              </a:rPr>
              <a:t>Number of nodes</a:t>
            </a:r>
            <a:endParaRPr lang="en-US" sz="1800" dirty="0">
              <a:solidFill>
                <a:schemeClr val="dk1"/>
              </a:solidFill>
              <a:latin typeface="Calibri"/>
              <a:ea typeface="Calibri"/>
              <a:cs typeface="Calibri"/>
            </a:endParaRPr>
          </a:p>
          <a:p>
            <a:pPr marL="914400" lvl="1" indent="-342900">
              <a:buClr>
                <a:schemeClr val="dk1"/>
              </a:buClr>
              <a:buSzPts val="1800"/>
              <a:buFont typeface="Calibri,Sans-Serif"/>
              <a:buChar char="○"/>
            </a:pPr>
            <a:r>
              <a:rPr lang="en-US" sz="1800">
                <a:solidFill>
                  <a:schemeClr val="dk1"/>
                </a:solidFill>
                <a:latin typeface="Calibri"/>
                <a:ea typeface="Calibri"/>
                <a:cs typeface="Calibri"/>
              </a:rPr>
              <a:t>Number of gateways</a:t>
            </a:r>
            <a:endParaRPr lang="en-US" sz="1800" dirty="0">
              <a:solidFill>
                <a:schemeClr val="dk1"/>
              </a:solidFill>
              <a:latin typeface="Calibri"/>
              <a:ea typeface="Calibri"/>
              <a:cs typeface="Calibri"/>
            </a:endParaRPr>
          </a:p>
          <a:p>
            <a:pPr marL="285750" indent="-285750">
              <a:buClr>
                <a:schemeClr val="dk1"/>
              </a:buClr>
              <a:buSzPts val="1800"/>
              <a:buFont typeface="Calibri,Sans-Serif"/>
              <a:buChar char="•"/>
            </a:pPr>
            <a:r>
              <a:rPr lang="en-US" sz="1800">
                <a:solidFill>
                  <a:schemeClr val="dk1"/>
                </a:solidFill>
                <a:latin typeface="Calibri"/>
                <a:ea typeface="Calibri"/>
                <a:cs typeface="Calibri"/>
              </a:rPr>
              <a:t>Simulation input parameters:</a:t>
            </a:r>
          </a:p>
          <a:p>
            <a:pPr marL="914400" lvl="1" indent="-342900">
              <a:buClr>
                <a:schemeClr val="dk1"/>
              </a:buClr>
              <a:buSzPts val="1800"/>
              <a:buFont typeface="Calibri,Sans-Serif"/>
              <a:buChar char="○"/>
            </a:pPr>
            <a:r>
              <a:rPr lang="en-US" sz="1800">
                <a:solidFill>
                  <a:schemeClr val="dk1"/>
                </a:solidFill>
                <a:latin typeface="Calibri"/>
                <a:ea typeface="Calibri"/>
                <a:cs typeface="Calibri"/>
              </a:rPr>
              <a:t>Duration (s)</a:t>
            </a:r>
          </a:p>
          <a:p>
            <a:pPr marL="914400" lvl="1" indent="-342900">
              <a:buClr>
                <a:schemeClr val="dk1"/>
              </a:buClr>
              <a:buSzPts val="1800"/>
              <a:buFont typeface="Calibri,Sans-Serif"/>
              <a:buChar char="○"/>
            </a:pPr>
            <a:r>
              <a:rPr lang="en-US" sz="1800">
                <a:solidFill>
                  <a:schemeClr val="dk1"/>
                </a:solidFill>
                <a:latin typeface="Calibri"/>
                <a:ea typeface="Calibri"/>
                <a:cs typeface="Calibri"/>
              </a:rPr>
              <a:t>Packet size (B)</a:t>
            </a:r>
            <a:endParaRPr lang="en-US">
              <a:solidFill>
                <a:schemeClr val="dk1"/>
              </a:solidFill>
              <a:ea typeface="Calibri"/>
            </a:endParaRPr>
          </a:p>
          <a:p>
            <a:pPr marL="914400" lvl="1" indent="-342900">
              <a:buClr>
                <a:schemeClr val="dk1"/>
              </a:buClr>
              <a:buSzPts val="1800"/>
              <a:buFont typeface="Calibri,Sans-Serif"/>
              <a:buChar char="○"/>
            </a:pPr>
            <a:r>
              <a:rPr lang="en-US" sz="1800">
                <a:solidFill>
                  <a:schemeClr val="dk1"/>
                </a:solidFill>
                <a:latin typeface="Calibri"/>
                <a:ea typeface="Calibri"/>
                <a:cs typeface="Calibri"/>
              </a:rPr>
              <a:t>Packet generation rate (p/s)</a:t>
            </a:r>
            <a:endParaRPr lang="en-US">
              <a:solidFill>
                <a:schemeClr val="dk1"/>
              </a:solidFill>
              <a:ea typeface="Calibri"/>
            </a:endParaRPr>
          </a:p>
          <a:p>
            <a:pPr marL="914400" lvl="1" indent="-342900">
              <a:buClr>
                <a:schemeClr val="dk1"/>
              </a:buClr>
              <a:buSzPts val="1800"/>
              <a:buFont typeface="Calibri,Sans-Serif"/>
              <a:buChar char="○"/>
            </a:pPr>
            <a:r>
              <a:rPr lang="en-US" sz="1800">
                <a:solidFill>
                  <a:schemeClr val="dk1"/>
                </a:solidFill>
                <a:latin typeface="Calibri"/>
                <a:ea typeface="Calibri"/>
                <a:cs typeface="Calibri"/>
              </a:rPr>
              <a:t>Spreading factor assignment method</a:t>
            </a:r>
            <a:endParaRPr lang="en-US">
              <a:solidFill>
                <a:schemeClr val="dk1"/>
              </a:solidFill>
            </a:endParaRPr>
          </a:p>
          <a:p>
            <a:pPr marL="285750" indent="-285750">
              <a:buClr>
                <a:schemeClr val="dk1"/>
              </a:buClr>
              <a:buSzPts val="1800"/>
              <a:buFont typeface="Calibri,Sans-Serif"/>
              <a:buChar char="•"/>
            </a:pPr>
            <a:r>
              <a:rPr lang="en-US" sz="1800">
                <a:solidFill>
                  <a:schemeClr val="dk1"/>
                </a:solidFill>
                <a:latin typeface="Calibri"/>
                <a:ea typeface="Calibri"/>
                <a:cs typeface="Calibri"/>
              </a:rPr>
              <a:t>Simulation outputs:</a:t>
            </a:r>
          </a:p>
          <a:p>
            <a:pPr marL="914400" lvl="1" indent="-342900">
              <a:buClr>
                <a:schemeClr val="dk1"/>
              </a:buClr>
              <a:buSzPts val="1800"/>
              <a:buFont typeface="Calibri,Sans-Serif"/>
              <a:buChar char="○"/>
            </a:pPr>
            <a:r>
              <a:rPr lang="en-US" sz="1800">
                <a:solidFill>
                  <a:schemeClr val="dk1"/>
                </a:solidFill>
                <a:latin typeface="Calibri"/>
                <a:ea typeface="Calibri"/>
                <a:cs typeface="Calibri"/>
              </a:rPr>
              <a:t>Number of generated packets, successfully received packets, interfered packets, under sensitivity packets</a:t>
            </a:r>
            <a:endParaRPr lang="en-US" sz="1800" dirty="0">
              <a:solidFill>
                <a:schemeClr val="dk1"/>
              </a:solidFill>
              <a:latin typeface="Calibri"/>
              <a:ea typeface="Calibri"/>
              <a:cs typeface="Calibri"/>
            </a:endParaRPr>
          </a:p>
          <a:p>
            <a:pPr marL="914400" lvl="1" indent="-342900">
              <a:buClr>
                <a:schemeClr val="dk1"/>
              </a:buClr>
              <a:buSzPts val="1800"/>
              <a:buFont typeface="Calibri,Sans-Serif"/>
              <a:buChar char="○"/>
            </a:pPr>
            <a:r>
              <a:rPr lang="en-US" sz="1800">
                <a:solidFill>
                  <a:schemeClr val="dk1"/>
                </a:solidFill>
                <a:latin typeface="Calibri"/>
                <a:ea typeface="Calibri"/>
                <a:cs typeface="Calibri"/>
              </a:rPr>
              <a:t>Network packet delivery ratio percentage (PDR)</a:t>
            </a:r>
          </a:p>
          <a:p>
            <a:pPr marL="914400" lvl="1" indent="-342900">
              <a:buClr>
                <a:schemeClr val="dk1"/>
              </a:buClr>
              <a:buSzPts val="1800"/>
              <a:buFont typeface="Calibri,Sans-Serif"/>
              <a:buChar char="○"/>
            </a:pPr>
            <a:r>
              <a:rPr lang="en-US" sz="1800">
                <a:solidFill>
                  <a:schemeClr val="dk1"/>
                </a:solidFill>
                <a:latin typeface="Calibri"/>
                <a:ea typeface="Calibri"/>
                <a:cs typeface="Calibri"/>
              </a:rPr>
              <a:t>Network throughput (bps)</a:t>
            </a:r>
            <a:endParaRPr lang="en-US">
              <a:solidFill>
                <a:schemeClr val="dk1"/>
              </a:solidFill>
              <a:ea typeface="Calibri"/>
            </a:endParaRPr>
          </a:p>
          <a:p>
            <a:pPr marL="914400" lvl="1" indent="-342900">
              <a:buClr>
                <a:schemeClr val="dk1"/>
              </a:buClr>
              <a:buSzPts val="1800"/>
              <a:buFont typeface="Calibri,Sans-Serif"/>
              <a:buChar char="○"/>
            </a:pPr>
            <a:r>
              <a:rPr lang="en-US" sz="1800">
                <a:solidFill>
                  <a:schemeClr val="dk1"/>
                </a:solidFill>
                <a:latin typeface="Calibri"/>
                <a:ea typeface="Calibri"/>
                <a:cs typeface="Calibri"/>
              </a:rPr>
              <a:t>Total transmit energy consumption</a:t>
            </a:r>
            <a:endParaRPr lang="en-US">
              <a:solidFill>
                <a:schemeClr val="dk1"/>
              </a:solidFill>
            </a:endParaRPr>
          </a:p>
          <a:p>
            <a:pPr>
              <a:buClr>
                <a:schemeClr val="dk1"/>
              </a:buClr>
              <a:buSzPts val="1800"/>
            </a:pPr>
            <a:endParaRPr lang="en-US" sz="1800" dirty="0">
              <a:solidFill>
                <a:schemeClr val="dk1"/>
              </a:solidFill>
              <a:latin typeface="Calibri"/>
              <a:ea typeface="Calibri"/>
              <a:cs typeface="Calibri"/>
            </a:endParaRPr>
          </a:p>
        </p:txBody>
      </p:sp>
      <p:sp>
        <p:nvSpPr>
          <p:cNvPr id="9" name="Google Shape;145;p13">
            <a:extLst>
              <a:ext uri="{FF2B5EF4-FFF2-40B4-BE49-F238E27FC236}">
                <a16:creationId xmlns:a16="http://schemas.microsoft.com/office/drawing/2014/main" id="{2A27EAB4-7033-4F99-88EC-28DE396282F1}"/>
              </a:ext>
            </a:extLst>
          </p:cNvPr>
          <p:cNvSpPr txBox="1"/>
          <p:nvPr/>
        </p:nvSpPr>
        <p:spPr>
          <a:xfrm>
            <a:off x="68959" y="156945"/>
            <a:ext cx="5417541" cy="653100"/>
          </a:xfrm>
          <a:prstGeom prst="rect">
            <a:avLst/>
          </a:prstGeom>
          <a:noFill/>
          <a:ln>
            <a:noFill/>
          </a:ln>
        </p:spPr>
        <p:txBody>
          <a:bodyPr spcFirstLastPara="1" wrap="square" lIns="91425" tIns="45700" rIns="91425" bIns="45700" anchor="t" anchorCtr="0">
            <a:noAutofit/>
          </a:bodyPr>
          <a:lstStyle/>
          <a:p>
            <a:pPr marL="804862" marR="0" lvl="0" indent="-219709" algn="l" rtl="0">
              <a:lnSpc>
                <a:spcPct val="100000"/>
              </a:lnSpc>
              <a:spcBef>
                <a:spcPts val="0"/>
              </a:spcBef>
              <a:spcAft>
                <a:spcPts val="0"/>
              </a:spcAft>
              <a:buClr>
                <a:schemeClr val="lt1"/>
              </a:buClr>
              <a:buSzPts val="1400"/>
              <a:buFont typeface="Calibri"/>
              <a:buAutoNum type="arabicPeriod"/>
            </a:pPr>
            <a:r>
              <a:rPr lang="en-US" dirty="0">
                <a:solidFill>
                  <a:schemeClr val="lt1"/>
                </a:solidFill>
                <a:latin typeface="Calibri"/>
                <a:ea typeface="Calibri"/>
                <a:cs typeface="Calibri"/>
                <a:sym typeface="Calibri"/>
              </a:rPr>
              <a:t>Introduction</a:t>
            </a:r>
            <a:endParaRPr lang="en-US" dirty="0"/>
          </a:p>
          <a:p>
            <a:pPr marL="804862" marR="0" lvl="0" indent="-219709" algn="l" rtl="0">
              <a:lnSpc>
                <a:spcPct val="100000"/>
              </a:lnSpc>
              <a:spcBef>
                <a:spcPts val="0"/>
              </a:spcBef>
              <a:spcAft>
                <a:spcPts val="0"/>
              </a:spcAft>
              <a:buClr>
                <a:schemeClr val="lt1"/>
              </a:buClr>
              <a:buSzPts val="1400"/>
              <a:buFont typeface="Calibri"/>
              <a:buAutoNum type="arabicPeriod"/>
            </a:pPr>
            <a:r>
              <a:rPr lang="en-US" dirty="0" err="1">
                <a:solidFill>
                  <a:schemeClr val="lt1"/>
                </a:solidFill>
                <a:latin typeface="Calibri"/>
                <a:ea typeface="Calibri"/>
                <a:cs typeface="Calibri"/>
                <a:sym typeface="Calibri"/>
              </a:rPr>
              <a:t>LoRaWAN</a:t>
            </a:r>
            <a:endParaRPr lang="en-US" dirty="0">
              <a:solidFill>
                <a:schemeClr val="lt1"/>
              </a:solidFill>
              <a:latin typeface="Calibri"/>
              <a:ea typeface="Calibri"/>
              <a:cs typeface="Calibri"/>
              <a:sym typeface="Calibri"/>
            </a:endParaRPr>
          </a:p>
          <a:p>
            <a:pPr marL="804862" marR="0" lvl="0" indent="-219709" algn="l" rtl="0">
              <a:lnSpc>
                <a:spcPct val="100000"/>
              </a:lnSpc>
              <a:spcBef>
                <a:spcPts val="0"/>
              </a:spcBef>
              <a:spcAft>
                <a:spcPts val="0"/>
              </a:spcAft>
              <a:buClr>
                <a:schemeClr val="lt1"/>
              </a:buClr>
              <a:buSzPts val="1400"/>
              <a:buFont typeface="Calibri"/>
              <a:buAutoNum type="arabicPeriod"/>
            </a:pPr>
            <a:r>
              <a:rPr lang="en-US" dirty="0" err="1">
                <a:solidFill>
                  <a:schemeClr val="lt1"/>
                </a:solidFill>
                <a:latin typeface="Calibri"/>
                <a:cs typeface="Calibri"/>
                <a:sym typeface="Calibri"/>
              </a:rPr>
              <a:t>LoRa</a:t>
            </a:r>
            <a:endParaRPr lang="en-US" dirty="0"/>
          </a:p>
        </p:txBody>
      </p:sp>
      <p:sp>
        <p:nvSpPr>
          <p:cNvPr id="10" name="Google Shape;145;p13">
            <a:extLst>
              <a:ext uri="{FF2B5EF4-FFF2-40B4-BE49-F238E27FC236}">
                <a16:creationId xmlns:a16="http://schemas.microsoft.com/office/drawing/2014/main" id="{4DD6337A-AACC-40D5-8503-323B8797F5F6}"/>
              </a:ext>
            </a:extLst>
          </p:cNvPr>
          <p:cNvSpPr txBox="1"/>
          <p:nvPr/>
        </p:nvSpPr>
        <p:spPr>
          <a:xfrm>
            <a:off x="6190454" y="156945"/>
            <a:ext cx="5033700" cy="653100"/>
          </a:xfrm>
          <a:prstGeom prst="rect">
            <a:avLst/>
          </a:prstGeom>
          <a:noFill/>
          <a:ln>
            <a:noFill/>
          </a:ln>
        </p:spPr>
        <p:txBody>
          <a:bodyPr spcFirstLastPara="1" wrap="square" lIns="91425" tIns="45700" rIns="91425" bIns="45700" anchor="t" anchorCtr="0">
            <a:noAutofit/>
          </a:bodyPr>
          <a:lstStyle/>
          <a:p>
            <a:pPr marL="804862" marR="0" lvl="0" indent="-219709" algn="l" rtl="0">
              <a:lnSpc>
                <a:spcPct val="100000"/>
              </a:lnSpc>
              <a:spcBef>
                <a:spcPts val="0"/>
              </a:spcBef>
              <a:spcAft>
                <a:spcPts val="0"/>
              </a:spcAft>
              <a:buClr>
                <a:schemeClr val="lt1"/>
              </a:buClr>
              <a:buSzPts val="1400"/>
              <a:buFont typeface="Calibri"/>
              <a:buAutoNum type="arabicPeriod" startAt="4"/>
            </a:pPr>
            <a:r>
              <a:rPr lang="en-US" dirty="0">
                <a:solidFill>
                  <a:schemeClr val="lt1"/>
                </a:solidFill>
                <a:latin typeface="Calibri"/>
                <a:ea typeface="Calibri"/>
                <a:cs typeface="Calibri"/>
                <a:sym typeface="Calibri"/>
              </a:rPr>
              <a:t>Proposed Technique</a:t>
            </a:r>
          </a:p>
          <a:p>
            <a:pPr marL="804862" marR="0" lvl="0" indent="-219709" algn="l" rtl="0">
              <a:lnSpc>
                <a:spcPct val="100000"/>
              </a:lnSpc>
              <a:spcBef>
                <a:spcPts val="0"/>
              </a:spcBef>
              <a:spcAft>
                <a:spcPts val="0"/>
              </a:spcAft>
              <a:buClr>
                <a:schemeClr val="lt1"/>
              </a:buClr>
              <a:buSzPts val="1400"/>
              <a:buFont typeface="Calibri"/>
              <a:buAutoNum type="arabicPeriod" startAt="4"/>
            </a:pPr>
            <a:r>
              <a:rPr lang="en-US" b="1" dirty="0">
                <a:solidFill>
                  <a:schemeClr val="lt1"/>
                </a:solidFill>
                <a:latin typeface="Calibri"/>
                <a:cs typeface="Calibri"/>
                <a:sym typeface="Calibri"/>
              </a:rPr>
              <a:t>Simulation Environment</a:t>
            </a:r>
          </a:p>
          <a:p>
            <a:pPr marL="804862" marR="0" lvl="0" indent="-219709" algn="l" rtl="0">
              <a:lnSpc>
                <a:spcPct val="100000"/>
              </a:lnSpc>
              <a:spcBef>
                <a:spcPts val="0"/>
              </a:spcBef>
              <a:spcAft>
                <a:spcPts val="0"/>
              </a:spcAft>
              <a:buClr>
                <a:schemeClr val="lt1"/>
              </a:buClr>
              <a:buSzPts val="1400"/>
              <a:buFont typeface="Calibri"/>
              <a:buAutoNum type="arabicPeriod" startAt="4"/>
            </a:pPr>
            <a:r>
              <a:rPr lang="en-US" dirty="0">
                <a:solidFill>
                  <a:schemeClr val="lt1"/>
                </a:solidFill>
                <a:latin typeface="Calibri"/>
                <a:cs typeface="Calibri"/>
                <a:sym typeface="Calibri"/>
              </a:rPr>
              <a:t>Simulation Results</a:t>
            </a:r>
            <a:endParaRPr lang="en-US" dirty="0"/>
          </a:p>
        </p:txBody>
      </p:sp>
    </p:spTree>
    <p:extLst>
      <p:ext uri="{BB962C8B-B14F-4D97-AF65-F5344CB8AC3E}">
        <p14:creationId xmlns:p14="http://schemas.microsoft.com/office/powerpoint/2010/main" val="9189212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23"/>
          <p:cNvSpPr txBox="1">
            <a:spLocks noGrp="1"/>
          </p:cNvSpPr>
          <p:nvPr>
            <p:ph type="sldNum" idx="12"/>
          </p:nvPr>
        </p:nvSpPr>
        <p:spPr>
          <a:xfrm>
            <a:off x="11464210" y="6458941"/>
            <a:ext cx="492900" cy="3777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smtClean="0"/>
              <a:t>13</a:t>
            </a:fld>
            <a:endParaRPr lang="en-US"/>
          </a:p>
        </p:txBody>
      </p:sp>
      <p:sp>
        <p:nvSpPr>
          <p:cNvPr id="265" name="Google Shape;265;p23"/>
          <p:cNvSpPr txBox="1">
            <a:spLocks noGrp="1"/>
          </p:cNvSpPr>
          <p:nvPr>
            <p:ph type="body" idx="2"/>
          </p:nvPr>
        </p:nvSpPr>
        <p:spPr>
          <a:xfrm>
            <a:off x="68959" y="993012"/>
            <a:ext cx="12069600" cy="296700"/>
          </a:xfrm>
          <a:prstGeom prst="rect">
            <a:avLst/>
          </a:prstGeom>
          <a:noFill/>
          <a:ln>
            <a:noFill/>
          </a:ln>
        </p:spPr>
        <p:txBody>
          <a:bodyPr spcFirstLastPara="1" wrap="square" lIns="0" tIns="45700" rIns="0" bIns="45700" anchor="t" anchorCtr="0">
            <a:noAutofit/>
          </a:bodyPr>
          <a:lstStyle/>
          <a:p>
            <a:pPr marL="0" lvl="0" indent="0" algn="l" rtl="0">
              <a:lnSpc>
                <a:spcPct val="90000"/>
              </a:lnSpc>
              <a:spcBef>
                <a:spcPts val="0"/>
              </a:spcBef>
              <a:spcAft>
                <a:spcPts val="0"/>
              </a:spcAft>
              <a:buClr>
                <a:schemeClr val="lt1"/>
              </a:buClr>
              <a:buSzPts val="1800"/>
              <a:buNone/>
            </a:pPr>
            <a:r>
              <a:rPr lang="en-US" sz="1800"/>
              <a:t>Simulation Results</a:t>
            </a:r>
            <a:endParaRPr lang="en-US">
              <a:solidFill>
                <a:schemeClr val="dk1"/>
              </a:solidFill>
            </a:endParaRPr>
          </a:p>
        </p:txBody>
      </p:sp>
      <p:pic>
        <p:nvPicPr>
          <p:cNvPr id="8" name="Picture 7">
            <a:extLst>
              <a:ext uri="{FF2B5EF4-FFF2-40B4-BE49-F238E27FC236}">
                <a16:creationId xmlns:a16="http://schemas.microsoft.com/office/drawing/2014/main" id="{9E41BCDA-27AF-42BF-8119-341AA1C86515}"/>
              </a:ext>
            </a:extLst>
          </p:cNvPr>
          <p:cNvPicPr>
            <a:picLocks noChangeAspect="1"/>
          </p:cNvPicPr>
          <p:nvPr/>
        </p:nvPicPr>
        <p:blipFill>
          <a:blip r:embed="rId3"/>
          <a:stretch>
            <a:fillRect/>
          </a:stretch>
        </p:blipFill>
        <p:spPr>
          <a:xfrm>
            <a:off x="584885" y="1954433"/>
            <a:ext cx="5214073" cy="3910555"/>
          </a:xfrm>
          <a:prstGeom prst="rect">
            <a:avLst/>
          </a:prstGeom>
        </p:spPr>
      </p:pic>
      <p:pic>
        <p:nvPicPr>
          <p:cNvPr id="11" name="Picture 10">
            <a:extLst>
              <a:ext uri="{FF2B5EF4-FFF2-40B4-BE49-F238E27FC236}">
                <a16:creationId xmlns:a16="http://schemas.microsoft.com/office/drawing/2014/main" id="{58F5D91E-C16B-430C-9FE6-91E1B44734E0}"/>
              </a:ext>
            </a:extLst>
          </p:cNvPr>
          <p:cNvPicPr>
            <a:picLocks noChangeAspect="1"/>
          </p:cNvPicPr>
          <p:nvPr/>
        </p:nvPicPr>
        <p:blipFill>
          <a:blip r:embed="rId4"/>
          <a:stretch>
            <a:fillRect/>
          </a:stretch>
        </p:blipFill>
        <p:spPr>
          <a:xfrm>
            <a:off x="6393044" y="1954433"/>
            <a:ext cx="5214073" cy="3910555"/>
          </a:xfrm>
          <a:prstGeom prst="rect">
            <a:avLst/>
          </a:prstGeom>
        </p:spPr>
      </p:pic>
      <p:sp>
        <p:nvSpPr>
          <p:cNvPr id="16" name="Google Shape;145;p13">
            <a:extLst>
              <a:ext uri="{FF2B5EF4-FFF2-40B4-BE49-F238E27FC236}">
                <a16:creationId xmlns:a16="http://schemas.microsoft.com/office/drawing/2014/main" id="{4E7293D5-2769-438D-B856-2BE1923031AB}"/>
              </a:ext>
            </a:extLst>
          </p:cNvPr>
          <p:cNvSpPr txBox="1"/>
          <p:nvPr/>
        </p:nvSpPr>
        <p:spPr>
          <a:xfrm>
            <a:off x="68959" y="156945"/>
            <a:ext cx="5417541" cy="653100"/>
          </a:xfrm>
          <a:prstGeom prst="rect">
            <a:avLst/>
          </a:prstGeom>
          <a:noFill/>
          <a:ln>
            <a:noFill/>
          </a:ln>
        </p:spPr>
        <p:txBody>
          <a:bodyPr spcFirstLastPara="1" wrap="square" lIns="91425" tIns="45700" rIns="91425" bIns="45700" anchor="t" anchorCtr="0">
            <a:noAutofit/>
          </a:bodyPr>
          <a:lstStyle/>
          <a:p>
            <a:pPr marL="804862" marR="0" lvl="0" indent="-219709" algn="l" rtl="0">
              <a:lnSpc>
                <a:spcPct val="100000"/>
              </a:lnSpc>
              <a:spcBef>
                <a:spcPts val="0"/>
              </a:spcBef>
              <a:spcAft>
                <a:spcPts val="0"/>
              </a:spcAft>
              <a:buClr>
                <a:schemeClr val="lt1"/>
              </a:buClr>
              <a:buSzPts val="1400"/>
              <a:buFont typeface="Calibri"/>
              <a:buAutoNum type="arabicPeriod"/>
            </a:pPr>
            <a:r>
              <a:rPr lang="en-US" dirty="0">
                <a:solidFill>
                  <a:schemeClr val="lt1"/>
                </a:solidFill>
                <a:latin typeface="Calibri"/>
                <a:ea typeface="Calibri"/>
                <a:cs typeface="Calibri"/>
                <a:sym typeface="Calibri"/>
              </a:rPr>
              <a:t>Introduction</a:t>
            </a:r>
            <a:endParaRPr lang="en-US" dirty="0"/>
          </a:p>
          <a:p>
            <a:pPr marL="804862" marR="0" lvl="0" indent="-219709" algn="l" rtl="0">
              <a:lnSpc>
                <a:spcPct val="100000"/>
              </a:lnSpc>
              <a:spcBef>
                <a:spcPts val="0"/>
              </a:spcBef>
              <a:spcAft>
                <a:spcPts val="0"/>
              </a:spcAft>
              <a:buClr>
                <a:schemeClr val="lt1"/>
              </a:buClr>
              <a:buSzPts val="1400"/>
              <a:buFont typeface="Calibri"/>
              <a:buAutoNum type="arabicPeriod"/>
            </a:pPr>
            <a:r>
              <a:rPr lang="en-US" dirty="0" err="1">
                <a:solidFill>
                  <a:schemeClr val="lt1"/>
                </a:solidFill>
                <a:latin typeface="Calibri"/>
                <a:ea typeface="Calibri"/>
                <a:cs typeface="Calibri"/>
                <a:sym typeface="Calibri"/>
              </a:rPr>
              <a:t>LoRaWAN</a:t>
            </a:r>
            <a:endParaRPr lang="en-US" dirty="0">
              <a:solidFill>
                <a:schemeClr val="lt1"/>
              </a:solidFill>
              <a:latin typeface="Calibri"/>
              <a:ea typeface="Calibri"/>
              <a:cs typeface="Calibri"/>
              <a:sym typeface="Calibri"/>
            </a:endParaRPr>
          </a:p>
          <a:p>
            <a:pPr marL="804862" marR="0" lvl="0" indent="-219709" algn="l" rtl="0">
              <a:lnSpc>
                <a:spcPct val="100000"/>
              </a:lnSpc>
              <a:spcBef>
                <a:spcPts val="0"/>
              </a:spcBef>
              <a:spcAft>
                <a:spcPts val="0"/>
              </a:spcAft>
              <a:buClr>
                <a:schemeClr val="lt1"/>
              </a:buClr>
              <a:buSzPts val="1400"/>
              <a:buFont typeface="Calibri"/>
              <a:buAutoNum type="arabicPeriod"/>
            </a:pPr>
            <a:r>
              <a:rPr lang="en-US" dirty="0" err="1">
                <a:solidFill>
                  <a:schemeClr val="lt1"/>
                </a:solidFill>
                <a:latin typeface="Calibri"/>
                <a:cs typeface="Calibri"/>
                <a:sym typeface="Calibri"/>
              </a:rPr>
              <a:t>LoRa</a:t>
            </a:r>
            <a:endParaRPr lang="en-US" dirty="0"/>
          </a:p>
        </p:txBody>
      </p:sp>
      <p:sp>
        <p:nvSpPr>
          <p:cNvPr id="17" name="Google Shape;145;p13">
            <a:extLst>
              <a:ext uri="{FF2B5EF4-FFF2-40B4-BE49-F238E27FC236}">
                <a16:creationId xmlns:a16="http://schemas.microsoft.com/office/drawing/2014/main" id="{C107C13B-ABC9-4963-A365-4714E8148EB8}"/>
              </a:ext>
            </a:extLst>
          </p:cNvPr>
          <p:cNvSpPr txBox="1"/>
          <p:nvPr/>
        </p:nvSpPr>
        <p:spPr>
          <a:xfrm>
            <a:off x="6190454" y="156945"/>
            <a:ext cx="5033700" cy="653100"/>
          </a:xfrm>
          <a:prstGeom prst="rect">
            <a:avLst/>
          </a:prstGeom>
          <a:noFill/>
          <a:ln>
            <a:noFill/>
          </a:ln>
        </p:spPr>
        <p:txBody>
          <a:bodyPr spcFirstLastPara="1" wrap="square" lIns="91425" tIns="45700" rIns="91425" bIns="45700" anchor="t" anchorCtr="0">
            <a:noAutofit/>
          </a:bodyPr>
          <a:lstStyle/>
          <a:p>
            <a:pPr marL="804862" marR="0" lvl="0" indent="-219709" algn="l" rtl="0">
              <a:lnSpc>
                <a:spcPct val="100000"/>
              </a:lnSpc>
              <a:spcBef>
                <a:spcPts val="0"/>
              </a:spcBef>
              <a:spcAft>
                <a:spcPts val="0"/>
              </a:spcAft>
              <a:buClr>
                <a:schemeClr val="lt1"/>
              </a:buClr>
              <a:buSzPts val="1400"/>
              <a:buFont typeface="Calibri"/>
              <a:buAutoNum type="arabicPeriod" startAt="4"/>
            </a:pPr>
            <a:r>
              <a:rPr lang="en-US" dirty="0">
                <a:solidFill>
                  <a:schemeClr val="lt1"/>
                </a:solidFill>
                <a:latin typeface="Calibri"/>
                <a:ea typeface="Calibri"/>
                <a:cs typeface="Calibri"/>
                <a:sym typeface="Calibri"/>
              </a:rPr>
              <a:t>Proposed Technique</a:t>
            </a:r>
          </a:p>
          <a:p>
            <a:pPr marL="804862" marR="0" lvl="0" indent="-219709" algn="l" rtl="0">
              <a:lnSpc>
                <a:spcPct val="100000"/>
              </a:lnSpc>
              <a:spcBef>
                <a:spcPts val="0"/>
              </a:spcBef>
              <a:spcAft>
                <a:spcPts val="0"/>
              </a:spcAft>
              <a:buClr>
                <a:schemeClr val="lt1"/>
              </a:buClr>
              <a:buSzPts val="1400"/>
              <a:buFont typeface="Calibri"/>
              <a:buAutoNum type="arabicPeriod" startAt="4"/>
            </a:pPr>
            <a:r>
              <a:rPr lang="en-US" dirty="0">
                <a:solidFill>
                  <a:schemeClr val="lt1"/>
                </a:solidFill>
                <a:latin typeface="Calibri"/>
                <a:cs typeface="Calibri"/>
                <a:sym typeface="Calibri"/>
              </a:rPr>
              <a:t>Simulation Environment</a:t>
            </a:r>
          </a:p>
          <a:p>
            <a:pPr marL="804862" marR="0" lvl="0" indent="-219709" algn="l" rtl="0">
              <a:lnSpc>
                <a:spcPct val="100000"/>
              </a:lnSpc>
              <a:spcBef>
                <a:spcPts val="0"/>
              </a:spcBef>
              <a:spcAft>
                <a:spcPts val="0"/>
              </a:spcAft>
              <a:buClr>
                <a:schemeClr val="lt1"/>
              </a:buClr>
              <a:buSzPts val="1400"/>
              <a:buFont typeface="Calibri"/>
              <a:buAutoNum type="arabicPeriod" startAt="4"/>
            </a:pPr>
            <a:r>
              <a:rPr lang="en-US" b="1" dirty="0">
                <a:solidFill>
                  <a:schemeClr val="lt1"/>
                </a:solidFill>
                <a:latin typeface="Calibri"/>
                <a:cs typeface="Calibri"/>
                <a:sym typeface="Calibri"/>
              </a:rPr>
              <a:t>Simulation Results</a:t>
            </a:r>
            <a:endParaRPr lang="en-US" b="1" dirty="0"/>
          </a:p>
        </p:txBody>
      </p:sp>
      <p:sp>
        <p:nvSpPr>
          <p:cNvPr id="2" name="Google Shape;259;p22">
            <a:extLst>
              <a:ext uri="{FF2B5EF4-FFF2-40B4-BE49-F238E27FC236}">
                <a16:creationId xmlns:a16="http://schemas.microsoft.com/office/drawing/2014/main" id="{D9496887-BDDF-42A7-BEAA-343479C93B24}"/>
              </a:ext>
            </a:extLst>
          </p:cNvPr>
          <p:cNvSpPr txBox="1"/>
          <p:nvPr/>
        </p:nvSpPr>
        <p:spPr>
          <a:xfrm>
            <a:off x="586265" y="5866166"/>
            <a:ext cx="5209257" cy="373006"/>
          </a:xfrm>
          <a:prstGeom prst="rect">
            <a:avLst/>
          </a:prstGeom>
          <a:noFill/>
          <a:ln>
            <a:noFill/>
          </a:ln>
        </p:spPr>
        <p:txBody>
          <a:bodyPr spcFirstLastPara="1" wrap="square" lIns="91425" tIns="91425" rIns="91425" bIns="91425" anchor="t" anchorCtr="0">
            <a:noAutofit/>
          </a:bodyPr>
          <a:lstStyle/>
          <a:p>
            <a:pPr algn="ctr">
              <a:buSzPts val="1200"/>
            </a:pPr>
            <a:r>
              <a:rPr lang="en-US" sz="1200"/>
              <a:t>Figure 11: PDR of different SFs</a:t>
            </a:r>
            <a:endParaRPr lang="en-US"/>
          </a:p>
        </p:txBody>
      </p:sp>
      <p:sp>
        <p:nvSpPr>
          <p:cNvPr id="10" name="Google Shape;259;p22">
            <a:extLst>
              <a:ext uri="{FF2B5EF4-FFF2-40B4-BE49-F238E27FC236}">
                <a16:creationId xmlns:a16="http://schemas.microsoft.com/office/drawing/2014/main" id="{76E7F445-4B49-4E86-8BCB-9DA1B5C9432F}"/>
              </a:ext>
            </a:extLst>
          </p:cNvPr>
          <p:cNvSpPr txBox="1"/>
          <p:nvPr/>
        </p:nvSpPr>
        <p:spPr>
          <a:xfrm>
            <a:off x="6387296" y="5866165"/>
            <a:ext cx="5209257" cy="373006"/>
          </a:xfrm>
          <a:prstGeom prst="rect">
            <a:avLst/>
          </a:prstGeom>
          <a:noFill/>
          <a:ln>
            <a:noFill/>
          </a:ln>
        </p:spPr>
        <p:txBody>
          <a:bodyPr spcFirstLastPara="1" wrap="square" lIns="91425" tIns="91425" rIns="91425" bIns="91425" anchor="t" anchorCtr="0">
            <a:noAutofit/>
          </a:bodyPr>
          <a:lstStyle/>
          <a:p>
            <a:pPr algn="ctr">
              <a:buSzPts val="1200"/>
            </a:pPr>
            <a:r>
              <a:rPr lang="en-US" sz="1200"/>
              <a:t>Figure 12: PDR of different number of gateways</a:t>
            </a:r>
            <a:endParaRPr lang="en-US"/>
          </a:p>
        </p:txBody>
      </p:sp>
      <p:sp>
        <p:nvSpPr>
          <p:cNvPr id="3" name="Google Shape;266;p23">
            <a:extLst>
              <a:ext uri="{FF2B5EF4-FFF2-40B4-BE49-F238E27FC236}">
                <a16:creationId xmlns:a16="http://schemas.microsoft.com/office/drawing/2014/main" id="{A66FA33C-5352-4E9A-B6B9-F2EC62731C43}"/>
              </a:ext>
            </a:extLst>
          </p:cNvPr>
          <p:cNvSpPr txBox="1"/>
          <p:nvPr/>
        </p:nvSpPr>
        <p:spPr>
          <a:xfrm>
            <a:off x="132350" y="1525999"/>
            <a:ext cx="11911370" cy="432068"/>
          </a:xfrm>
          <a:prstGeom prst="rect">
            <a:avLst/>
          </a:prstGeom>
          <a:noFill/>
          <a:ln>
            <a:noFill/>
          </a:ln>
        </p:spPr>
        <p:txBody>
          <a:bodyPr spcFirstLastPara="1" wrap="square" lIns="91425" tIns="45700" rIns="91425" bIns="45700" anchor="t" anchorCtr="0">
            <a:noAutofit/>
          </a:bodyPr>
          <a:lstStyle/>
          <a:p>
            <a:pPr marL="285750" indent="-285750">
              <a:buClr>
                <a:schemeClr val="dk1"/>
              </a:buClr>
              <a:buSzPts val="1800"/>
              <a:buFont typeface="Calibri"/>
              <a:buChar char="•"/>
            </a:pPr>
            <a:r>
              <a:rPr lang="en-US" sz="1800">
                <a:solidFill>
                  <a:schemeClr val="dk1"/>
                </a:solidFill>
                <a:latin typeface="Calibri"/>
                <a:ea typeface="Calibri"/>
                <a:cs typeface="Calibri"/>
              </a:rPr>
              <a:t>Topology radius is 3000 meters, packet generation rate is 0.01 packet per second</a:t>
            </a:r>
            <a:endParaRPr lang="en-US" sz="1800" dirty="0">
              <a:solidFill>
                <a:schemeClr val="dk1"/>
              </a:solidFill>
              <a:latin typeface="Calibri"/>
              <a:ea typeface="Calibri"/>
              <a:cs typeface="Calibri"/>
            </a:endParaRPr>
          </a:p>
        </p:txBody>
      </p:sp>
    </p:spTree>
    <p:extLst>
      <p:ext uri="{BB962C8B-B14F-4D97-AF65-F5344CB8AC3E}">
        <p14:creationId xmlns:p14="http://schemas.microsoft.com/office/powerpoint/2010/main" val="5257597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23"/>
          <p:cNvSpPr txBox="1">
            <a:spLocks noGrp="1"/>
          </p:cNvSpPr>
          <p:nvPr>
            <p:ph type="sldNum" idx="12"/>
          </p:nvPr>
        </p:nvSpPr>
        <p:spPr>
          <a:xfrm>
            <a:off x="11464210" y="6458941"/>
            <a:ext cx="492900" cy="3777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smtClean="0"/>
              <a:t>14</a:t>
            </a:fld>
            <a:endParaRPr lang="en-US"/>
          </a:p>
        </p:txBody>
      </p:sp>
      <p:sp>
        <p:nvSpPr>
          <p:cNvPr id="265" name="Google Shape;265;p23"/>
          <p:cNvSpPr txBox="1">
            <a:spLocks noGrp="1"/>
          </p:cNvSpPr>
          <p:nvPr>
            <p:ph type="body" idx="2"/>
          </p:nvPr>
        </p:nvSpPr>
        <p:spPr>
          <a:xfrm>
            <a:off x="68959" y="993012"/>
            <a:ext cx="12069600" cy="296700"/>
          </a:xfrm>
          <a:prstGeom prst="rect">
            <a:avLst/>
          </a:prstGeom>
          <a:noFill/>
          <a:ln>
            <a:noFill/>
          </a:ln>
        </p:spPr>
        <p:txBody>
          <a:bodyPr spcFirstLastPara="1" wrap="square" lIns="0" tIns="45700" rIns="0" bIns="45700" anchor="t" anchorCtr="0">
            <a:noAutofit/>
          </a:bodyPr>
          <a:lstStyle/>
          <a:p>
            <a:pPr marL="0" lvl="0" indent="0">
              <a:spcBef>
                <a:spcPts val="0"/>
              </a:spcBef>
              <a:buSzPts val="1800"/>
            </a:pPr>
            <a:r>
              <a:rPr lang="en-US" sz="1800"/>
              <a:t>Simulation Results</a:t>
            </a:r>
            <a:endParaRPr lang="en-US" sz="1800">
              <a:solidFill>
                <a:schemeClr val="dk1"/>
              </a:solidFill>
            </a:endParaRPr>
          </a:p>
        </p:txBody>
      </p:sp>
      <p:pic>
        <p:nvPicPr>
          <p:cNvPr id="3" name="Picture 2">
            <a:extLst>
              <a:ext uri="{FF2B5EF4-FFF2-40B4-BE49-F238E27FC236}">
                <a16:creationId xmlns:a16="http://schemas.microsoft.com/office/drawing/2014/main" id="{5D4D028D-0E5B-416D-BF4F-0D59330A2C8B}"/>
              </a:ext>
            </a:extLst>
          </p:cNvPr>
          <p:cNvPicPr>
            <a:picLocks noChangeAspect="1"/>
          </p:cNvPicPr>
          <p:nvPr/>
        </p:nvPicPr>
        <p:blipFill>
          <a:blip r:embed="rId3"/>
          <a:stretch>
            <a:fillRect/>
          </a:stretch>
        </p:blipFill>
        <p:spPr>
          <a:xfrm>
            <a:off x="586058" y="1949313"/>
            <a:ext cx="5197342" cy="3919515"/>
          </a:xfrm>
          <a:prstGeom prst="rect">
            <a:avLst/>
          </a:prstGeom>
        </p:spPr>
      </p:pic>
      <p:pic>
        <p:nvPicPr>
          <p:cNvPr id="5" name="Picture 4">
            <a:extLst>
              <a:ext uri="{FF2B5EF4-FFF2-40B4-BE49-F238E27FC236}">
                <a16:creationId xmlns:a16="http://schemas.microsoft.com/office/drawing/2014/main" id="{8D0286EC-1B49-46A2-8879-50E0E8BBC008}"/>
              </a:ext>
            </a:extLst>
          </p:cNvPr>
          <p:cNvPicPr>
            <a:picLocks noChangeAspect="1"/>
          </p:cNvPicPr>
          <p:nvPr/>
        </p:nvPicPr>
        <p:blipFill>
          <a:blip r:embed="rId4"/>
          <a:stretch>
            <a:fillRect/>
          </a:stretch>
        </p:blipFill>
        <p:spPr>
          <a:xfrm>
            <a:off x="6389670" y="1961603"/>
            <a:ext cx="5160472" cy="3919516"/>
          </a:xfrm>
          <a:prstGeom prst="rect">
            <a:avLst/>
          </a:prstGeom>
        </p:spPr>
      </p:pic>
      <p:sp>
        <p:nvSpPr>
          <p:cNvPr id="14" name="Google Shape;145;p13">
            <a:extLst>
              <a:ext uri="{FF2B5EF4-FFF2-40B4-BE49-F238E27FC236}">
                <a16:creationId xmlns:a16="http://schemas.microsoft.com/office/drawing/2014/main" id="{00EC335F-C19A-4E50-A1FF-787D538B9E6D}"/>
              </a:ext>
            </a:extLst>
          </p:cNvPr>
          <p:cNvSpPr txBox="1"/>
          <p:nvPr/>
        </p:nvSpPr>
        <p:spPr>
          <a:xfrm>
            <a:off x="68959" y="156945"/>
            <a:ext cx="5417541" cy="653100"/>
          </a:xfrm>
          <a:prstGeom prst="rect">
            <a:avLst/>
          </a:prstGeom>
          <a:noFill/>
          <a:ln>
            <a:noFill/>
          </a:ln>
        </p:spPr>
        <p:txBody>
          <a:bodyPr spcFirstLastPara="1" wrap="square" lIns="91425" tIns="45700" rIns="91425" bIns="45700" anchor="t" anchorCtr="0">
            <a:noAutofit/>
          </a:bodyPr>
          <a:lstStyle/>
          <a:p>
            <a:pPr marL="804862" marR="0" lvl="0" indent="-219709" algn="l" rtl="0">
              <a:lnSpc>
                <a:spcPct val="100000"/>
              </a:lnSpc>
              <a:spcBef>
                <a:spcPts val="0"/>
              </a:spcBef>
              <a:spcAft>
                <a:spcPts val="0"/>
              </a:spcAft>
              <a:buClr>
                <a:schemeClr val="lt1"/>
              </a:buClr>
              <a:buSzPts val="1400"/>
              <a:buFont typeface="Calibri"/>
              <a:buAutoNum type="arabicPeriod"/>
            </a:pPr>
            <a:r>
              <a:rPr lang="en-US" dirty="0">
                <a:solidFill>
                  <a:schemeClr val="lt1"/>
                </a:solidFill>
                <a:latin typeface="Calibri"/>
                <a:ea typeface="Calibri"/>
                <a:cs typeface="Calibri"/>
                <a:sym typeface="Calibri"/>
              </a:rPr>
              <a:t>Introduction</a:t>
            </a:r>
            <a:endParaRPr lang="en-US" dirty="0"/>
          </a:p>
          <a:p>
            <a:pPr marL="804862" marR="0" lvl="0" indent="-219709" algn="l" rtl="0">
              <a:lnSpc>
                <a:spcPct val="100000"/>
              </a:lnSpc>
              <a:spcBef>
                <a:spcPts val="0"/>
              </a:spcBef>
              <a:spcAft>
                <a:spcPts val="0"/>
              </a:spcAft>
              <a:buClr>
                <a:schemeClr val="lt1"/>
              </a:buClr>
              <a:buSzPts val="1400"/>
              <a:buFont typeface="Calibri"/>
              <a:buAutoNum type="arabicPeriod"/>
            </a:pPr>
            <a:r>
              <a:rPr lang="en-US" dirty="0" err="1">
                <a:solidFill>
                  <a:schemeClr val="lt1"/>
                </a:solidFill>
                <a:latin typeface="Calibri"/>
                <a:ea typeface="Calibri"/>
                <a:cs typeface="Calibri"/>
                <a:sym typeface="Calibri"/>
              </a:rPr>
              <a:t>LoRaWAN</a:t>
            </a:r>
            <a:endParaRPr lang="en-US" dirty="0">
              <a:solidFill>
                <a:schemeClr val="lt1"/>
              </a:solidFill>
              <a:latin typeface="Calibri"/>
              <a:ea typeface="Calibri"/>
              <a:cs typeface="Calibri"/>
              <a:sym typeface="Calibri"/>
            </a:endParaRPr>
          </a:p>
          <a:p>
            <a:pPr marL="804862" marR="0" lvl="0" indent="-219709" algn="l" rtl="0">
              <a:lnSpc>
                <a:spcPct val="100000"/>
              </a:lnSpc>
              <a:spcBef>
                <a:spcPts val="0"/>
              </a:spcBef>
              <a:spcAft>
                <a:spcPts val="0"/>
              </a:spcAft>
              <a:buClr>
                <a:schemeClr val="lt1"/>
              </a:buClr>
              <a:buSzPts val="1400"/>
              <a:buFont typeface="Calibri"/>
              <a:buAutoNum type="arabicPeriod"/>
            </a:pPr>
            <a:r>
              <a:rPr lang="en-US" dirty="0" err="1">
                <a:solidFill>
                  <a:schemeClr val="lt1"/>
                </a:solidFill>
                <a:latin typeface="Calibri"/>
                <a:cs typeface="Calibri"/>
                <a:sym typeface="Calibri"/>
              </a:rPr>
              <a:t>LoRa</a:t>
            </a:r>
            <a:endParaRPr lang="en-US" dirty="0"/>
          </a:p>
        </p:txBody>
      </p:sp>
      <p:sp>
        <p:nvSpPr>
          <p:cNvPr id="15" name="Google Shape;145;p13">
            <a:extLst>
              <a:ext uri="{FF2B5EF4-FFF2-40B4-BE49-F238E27FC236}">
                <a16:creationId xmlns:a16="http://schemas.microsoft.com/office/drawing/2014/main" id="{DC8334FB-CAD9-406C-BEC0-0A8E9E815465}"/>
              </a:ext>
            </a:extLst>
          </p:cNvPr>
          <p:cNvSpPr txBox="1"/>
          <p:nvPr/>
        </p:nvSpPr>
        <p:spPr>
          <a:xfrm>
            <a:off x="6190454" y="156945"/>
            <a:ext cx="5033700" cy="653100"/>
          </a:xfrm>
          <a:prstGeom prst="rect">
            <a:avLst/>
          </a:prstGeom>
          <a:noFill/>
          <a:ln>
            <a:noFill/>
          </a:ln>
        </p:spPr>
        <p:txBody>
          <a:bodyPr spcFirstLastPara="1" wrap="square" lIns="91425" tIns="45700" rIns="91425" bIns="45700" anchor="t" anchorCtr="0">
            <a:noAutofit/>
          </a:bodyPr>
          <a:lstStyle/>
          <a:p>
            <a:pPr marL="804862" marR="0" lvl="0" indent="-219709" algn="l" rtl="0">
              <a:lnSpc>
                <a:spcPct val="100000"/>
              </a:lnSpc>
              <a:spcBef>
                <a:spcPts val="0"/>
              </a:spcBef>
              <a:spcAft>
                <a:spcPts val="0"/>
              </a:spcAft>
              <a:buClr>
                <a:schemeClr val="lt1"/>
              </a:buClr>
              <a:buSzPts val="1400"/>
              <a:buFont typeface="Calibri"/>
              <a:buAutoNum type="arabicPeriod" startAt="4"/>
            </a:pPr>
            <a:r>
              <a:rPr lang="en-US" dirty="0">
                <a:solidFill>
                  <a:schemeClr val="lt1"/>
                </a:solidFill>
                <a:latin typeface="Calibri"/>
                <a:ea typeface="Calibri"/>
                <a:cs typeface="Calibri"/>
                <a:sym typeface="Calibri"/>
              </a:rPr>
              <a:t>Proposed Technique</a:t>
            </a:r>
          </a:p>
          <a:p>
            <a:pPr marL="804862" marR="0" lvl="0" indent="-219709" algn="l" rtl="0">
              <a:lnSpc>
                <a:spcPct val="100000"/>
              </a:lnSpc>
              <a:spcBef>
                <a:spcPts val="0"/>
              </a:spcBef>
              <a:spcAft>
                <a:spcPts val="0"/>
              </a:spcAft>
              <a:buClr>
                <a:schemeClr val="lt1"/>
              </a:buClr>
              <a:buSzPts val="1400"/>
              <a:buFont typeface="Calibri"/>
              <a:buAutoNum type="arabicPeriod" startAt="4"/>
            </a:pPr>
            <a:r>
              <a:rPr lang="en-US" dirty="0">
                <a:solidFill>
                  <a:schemeClr val="lt1"/>
                </a:solidFill>
                <a:latin typeface="Calibri"/>
                <a:cs typeface="Calibri"/>
                <a:sym typeface="Calibri"/>
              </a:rPr>
              <a:t>Simulation Environment</a:t>
            </a:r>
          </a:p>
          <a:p>
            <a:pPr marL="804862" marR="0" lvl="0" indent="-219709" algn="l" rtl="0">
              <a:lnSpc>
                <a:spcPct val="100000"/>
              </a:lnSpc>
              <a:spcBef>
                <a:spcPts val="0"/>
              </a:spcBef>
              <a:spcAft>
                <a:spcPts val="0"/>
              </a:spcAft>
              <a:buClr>
                <a:schemeClr val="lt1"/>
              </a:buClr>
              <a:buSzPts val="1400"/>
              <a:buFont typeface="Calibri"/>
              <a:buAutoNum type="arabicPeriod" startAt="4"/>
            </a:pPr>
            <a:r>
              <a:rPr lang="en-US" b="1" dirty="0">
                <a:solidFill>
                  <a:schemeClr val="lt1"/>
                </a:solidFill>
                <a:latin typeface="Calibri"/>
                <a:cs typeface="Calibri"/>
                <a:sym typeface="Calibri"/>
              </a:rPr>
              <a:t>Simulation Results</a:t>
            </a:r>
            <a:endParaRPr lang="en-US" b="1" dirty="0"/>
          </a:p>
        </p:txBody>
      </p:sp>
      <p:sp>
        <p:nvSpPr>
          <p:cNvPr id="2" name="Google Shape;259;p22">
            <a:extLst>
              <a:ext uri="{FF2B5EF4-FFF2-40B4-BE49-F238E27FC236}">
                <a16:creationId xmlns:a16="http://schemas.microsoft.com/office/drawing/2014/main" id="{AE84238F-5D59-4464-ADEC-5AE3405A60A9}"/>
              </a:ext>
            </a:extLst>
          </p:cNvPr>
          <p:cNvSpPr txBox="1"/>
          <p:nvPr/>
        </p:nvSpPr>
        <p:spPr>
          <a:xfrm>
            <a:off x="586265" y="5866166"/>
            <a:ext cx="5209257" cy="373006"/>
          </a:xfrm>
          <a:prstGeom prst="rect">
            <a:avLst/>
          </a:prstGeom>
          <a:noFill/>
          <a:ln>
            <a:noFill/>
          </a:ln>
        </p:spPr>
        <p:txBody>
          <a:bodyPr spcFirstLastPara="1" wrap="square" lIns="91425" tIns="91425" rIns="91425" bIns="91425" anchor="t" anchorCtr="0">
            <a:noAutofit/>
          </a:bodyPr>
          <a:lstStyle/>
          <a:p>
            <a:pPr algn="ctr">
              <a:buSzPts val="1200"/>
            </a:pPr>
            <a:r>
              <a:rPr lang="en-US" sz="1200"/>
              <a:t>Figure 13: PDR of different topology radius</a:t>
            </a:r>
            <a:endParaRPr lang="en-US"/>
          </a:p>
        </p:txBody>
      </p:sp>
      <p:sp>
        <p:nvSpPr>
          <p:cNvPr id="4" name="Google Shape;259;p22">
            <a:extLst>
              <a:ext uri="{FF2B5EF4-FFF2-40B4-BE49-F238E27FC236}">
                <a16:creationId xmlns:a16="http://schemas.microsoft.com/office/drawing/2014/main" id="{F8D8B5EE-CF18-426B-96D7-5FD23421F6E3}"/>
              </a:ext>
            </a:extLst>
          </p:cNvPr>
          <p:cNvSpPr txBox="1"/>
          <p:nvPr/>
        </p:nvSpPr>
        <p:spPr>
          <a:xfrm>
            <a:off x="6387296" y="5866165"/>
            <a:ext cx="5209257" cy="373006"/>
          </a:xfrm>
          <a:prstGeom prst="rect">
            <a:avLst/>
          </a:prstGeom>
          <a:noFill/>
          <a:ln>
            <a:noFill/>
          </a:ln>
        </p:spPr>
        <p:txBody>
          <a:bodyPr spcFirstLastPara="1" wrap="square" lIns="91425" tIns="91425" rIns="91425" bIns="91425" anchor="t" anchorCtr="0">
            <a:noAutofit/>
          </a:bodyPr>
          <a:lstStyle/>
          <a:p>
            <a:pPr algn="ctr">
              <a:buSzPts val="1200"/>
            </a:pPr>
            <a:r>
              <a:rPr lang="en-US" sz="1200"/>
              <a:t>Figure 14: PDR of different packet rates</a:t>
            </a:r>
            <a:endParaRPr lang="en-US"/>
          </a:p>
        </p:txBody>
      </p:sp>
      <p:sp>
        <p:nvSpPr>
          <p:cNvPr id="7" name="Google Shape;266;p23">
            <a:extLst>
              <a:ext uri="{FF2B5EF4-FFF2-40B4-BE49-F238E27FC236}">
                <a16:creationId xmlns:a16="http://schemas.microsoft.com/office/drawing/2014/main" id="{B3997C06-CD23-4A86-82CF-EBCB889A3ECD}"/>
              </a:ext>
            </a:extLst>
          </p:cNvPr>
          <p:cNvSpPr txBox="1"/>
          <p:nvPr/>
        </p:nvSpPr>
        <p:spPr>
          <a:xfrm>
            <a:off x="132350" y="1525999"/>
            <a:ext cx="11911370" cy="432068"/>
          </a:xfrm>
          <a:prstGeom prst="rect">
            <a:avLst/>
          </a:prstGeom>
          <a:noFill/>
          <a:ln>
            <a:noFill/>
          </a:ln>
        </p:spPr>
        <p:txBody>
          <a:bodyPr spcFirstLastPara="1" wrap="square" lIns="91425" tIns="45700" rIns="91425" bIns="45700" anchor="t" anchorCtr="0">
            <a:noAutofit/>
          </a:bodyPr>
          <a:lstStyle/>
          <a:p>
            <a:pPr marL="285750" indent="-285750">
              <a:buClr>
                <a:schemeClr val="dk1"/>
              </a:buClr>
              <a:buSzPts val="1800"/>
              <a:buFont typeface="Calibri"/>
              <a:buChar char="•"/>
            </a:pPr>
            <a:r>
              <a:rPr lang="en-US" sz="1800">
                <a:solidFill>
                  <a:schemeClr val="dk1"/>
                </a:solidFill>
                <a:latin typeface="Calibri"/>
                <a:ea typeface="Calibri"/>
                <a:cs typeface="Calibri"/>
              </a:rPr>
              <a:t>Number of GW is 1, packet generation rate is 0.01 packet per second, lowest possible SF assignment scheme </a:t>
            </a:r>
            <a:endParaRPr lang="en-US" sz="1800" dirty="0">
              <a:solidFill>
                <a:schemeClr val="dk1"/>
              </a:solidFill>
              <a:latin typeface="Calibri"/>
              <a:ea typeface="Calibri"/>
              <a:cs typeface="Calibri"/>
            </a:endParaRPr>
          </a:p>
        </p:txBody>
      </p:sp>
    </p:spTree>
    <p:extLst>
      <p:ext uri="{BB962C8B-B14F-4D97-AF65-F5344CB8AC3E}">
        <p14:creationId xmlns:p14="http://schemas.microsoft.com/office/powerpoint/2010/main" val="8842537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23"/>
          <p:cNvSpPr txBox="1">
            <a:spLocks noGrp="1"/>
          </p:cNvSpPr>
          <p:nvPr>
            <p:ph type="sldNum" idx="12"/>
          </p:nvPr>
        </p:nvSpPr>
        <p:spPr>
          <a:xfrm>
            <a:off x="11464210" y="6458941"/>
            <a:ext cx="492900" cy="3777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smtClean="0"/>
              <a:t>15</a:t>
            </a:fld>
            <a:endParaRPr lang="en-US"/>
          </a:p>
        </p:txBody>
      </p:sp>
      <p:sp>
        <p:nvSpPr>
          <p:cNvPr id="265" name="Google Shape;265;p23"/>
          <p:cNvSpPr txBox="1">
            <a:spLocks noGrp="1"/>
          </p:cNvSpPr>
          <p:nvPr>
            <p:ph type="body" idx="2"/>
          </p:nvPr>
        </p:nvSpPr>
        <p:spPr>
          <a:xfrm>
            <a:off x="68959" y="993012"/>
            <a:ext cx="12069600" cy="296700"/>
          </a:xfrm>
          <a:prstGeom prst="rect">
            <a:avLst/>
          </a:prstGeom>
          <a:noFill/>
          <a:ln>
            <a:noFill/>
          </a:ln>
        </p:spPr>
        <p:txBody>
          <a:bodyPr spcFirstLastPara="1" wrap="square" lIns="0" tIns="45700" rIns="0" bIns="45700" anchor="t" anchorCtr="0">
            <a:noAutofit/>
          </a:bodyPr>
          <a:lstStyle/>
          <a:p>
            <a:pPr marL="0" lvl="0" indent="0">
              <a:spcBef>
                <a:spcPts val="0"/>
              </a:spcBef>
              <a:buSzPts val="1800"/>
            </a:pPr>
            <a:r>
              <a:rPr lang="en-US" sz="1800"/>
              <a:t>Simulation Results</a:t>
            </a:r>
            <a:endParaRPr lang="en-US" sz="1800">
              <a:solidFill>
                <a:schemeClr val="dk1"/>
              </a:solidFill>
            </a:endParaRPr>
          </a:p>
        </p:txBody>
      </p:sp>
      <p:pic>
        <p:nvPicPr>
          <p:cNvPr id="4" name="Picture 3">
            <a:extLst>
              <a:ext uri="{FF2B5EF4-FFF2-40B4-BE49-F238E27FC236}">
                <a16:creationId xmlns:a16="http://schemas.microsoft.com/office/drawing/2014/main" id="{3A4D1DF3-43F6-47A0-B3BB-B8187BADE4B3}"/>
              </a:ext>
            </a:extLst>
          </p:cNvPr>
          <p:cNvPicPr>
            <a:picLocks noChangeAspect="1"/>
          </p:cNvPicPr>
          <p:nvPr/>
        </p:nvPicPr>
        <p:blipFill>
          <a:blip r:embed="rId3"/>
          <a:stretch>
            <a:fillRect/>
          </a:stretch>
        </p:blipFill>
        <p:spPr>
          <a:xfrm>
            <a:off x="5443624" y="1475859"/>
            <a:ext cx="5852172" cy="4389129"/>
          </a:xfrm>
          <a:prstGeom prst="rect">
            <a:avLst/>
          </a:prstGeom>
        </p:spPr>
      </p:pic>
      <p:sp>
        <p:nvSpPr>
          <p:cNvPr id="10" name="Google Shape;145;p13">
            <a:extLst>
              <a:ext uri="{FF2B5EF4-FFF2-40B4-BE49-F238E27FC236}">
                <a16:creationId xmlns:a16="http://schemas.microsoft.com/office/drawing/2014/main" id="{E410E4EE-E91E-4275-9C48-0C379AE1A67D}"/>
              </a:ext>
            </a:extLst>
          </p:cNvPr>
          <p:cNvSpPr txBox="1"/>
          <p:nvPr/>
        </p:nvSpPr>
        <p:spPr>
          <a:xfrm>
            <a:off x="68959" y="156945"/>
            <a:ext cx="5417541" cy="653100"/>
          </a:xfrm>
          <a:prstGeom prst="rect">
            <a:avLst/>
          </a:prstGeom>
          <a:noFill/>
          <a:ln>
            <a:noFill/>
          </a:ln>
        </p:spPr>
        <p:txBody>
          <a:bodyPr spcFirstLastPara="1" wrap="square" lIns="91425" tIns="45700" rIns="91425" bIns="45700" anchor="t" anchorCtr="0">
            <a:noAutofit/>
          </a:bodyPr>
          <a:lstStyle/>
          <a:p>
            <a:pPr marL="804862" marR="0" lvl="0" indent="-219709" algn="l" rtl="0">
              <a:lnSpc>
                <a:spcPct val="100000"/>
              </a:lnSpc>
              <a:spcBef>
                <a:spcPts val="0"/>
              </a:spcBef>
              <a:spcAft>
                <a:spcPts val="0"/>
              </a:spcAft>
              <a:buClr>
                <a:schemeClr val="lt1"/>
              </a:buClr>
              <a:buSzPts val="1400"/>
              <a:buFont typeface="Calibri"/>
              <a:buAutoNum type="arabicPeriod"/>
            </a:pPr>
            <a:r>
              <a:rPr lang="en-US" dirty="0">
                <a:solidFill>
                  <a:schemeClr val="lt1"/>
                </a:solidFill>
                <a:latin typeface="Calibri"/>
                <a:ea typeface="Calibri"/>
                <a:cs typeface="Calibri"/>
                <a:sym typeface="Calibri"/>
              </a:rPr>
              <a:t>Introduction</a:t>
            </a:r>
            <a:endParaRPr lang="en-US" dirty="0"/>
          </a:p>
          <a:p>
            <a:pPr marL="804862" marR="0" lvl="0" indent="-219709" algn="l" rtl="0">
              <a:lnSpc>
                <a:spcPct val="100000"/>
              </a:lnSpc>
              <a:spcBef>
                <a:spcPts val="0"/>
              </a:spcBef>
              <a:spcAft>
                <a:spcPts val="0"/>
              </a:spcAft>
              <a:buClr>
                <a:schemeClr val="lt1"/>
              </a:buClr>
              <a:buSzPts val="1400"/>
              <a:buFont typeface="Calibri"/>
              <a:buAutoNum type="arabicPeriod"/>
            </a:pPr>
            <a:r>
              <a:rPr lang="en-US" dirty="0" err="1">
                <a:solidFill>
                  <a:schemeClr val="lt1"/>
                </a:solidFill>
                <a:latin typeface="Calibri"/>
                <a:ea typeface="Calibri"/>
                <a:cs typeface="Calibri"/>
                <a:sym typeface="Calibri"/>
              </a:rPr>
              <a:t>LoRaWAN</a:t>
            </a:r>
            <a:endParaRPr lang="en-US" dirty="0">
              <a:solidFill>
                <a:schemeClr val="lt1"/>
              </a:solidFill>
              <a:latin typeface="Calibri"/>
              <a:ea typeface="Calibri"/>
              <a:cs typeface="Calibri"/>
              <a:sym typeface="Calibri"/>
            </a:endParaRPr>
          </a:p>
          <a:p>
            <a:pPr marL="804862" marR="0" lvl="0" indent="-219709" algn="l" rtl="0">
              <a:lnSpc>
                <a:spcPct val="100000"/>
              </a:lnSpc>
              <a:spcBef>
                <a:spcPts val="0"/>
              </a:spcBef>
              <a:spcAft>
                <a:spcPts val="0"/>
              </a:spcAft>
              <a:buClr>
                <a:schemeClr val="lt1"/>
              </a:buClr>
              <a:buSzPts val="1400"/>
              <a:buFont typeface="Calibri"/>
              <a:buAutoNum type="arabicPeriod"/>
            </a:pPr>
            <a:r>
              <a:rPr lang="en-US" dirty="0" err="1">
                <a:solidFill>
                  <a:schemeClr val="lt1"/>
                </a:solidFill>
                <a:latin typeface="Calibri"/>
                <a:cs typeface="Calibri"/>
                <a:sym typeface="Calibri"/>
              </a:rPr>
              <a:t>LoRa</a:t>
            </a:r>
            <a:endParaRPr lang="en-US" dirty="0"/>
          </a:p>
        </p:txBody>
      </p:sp>
      <p:sp>
        <p:nvSpPr>
          <p:cNvPr id="11" name="Google Shape;145;p13">
            <a:extLst>
              <a:ext uri="{FF2B5EF4-FFF2-40B4-BE49-F238E27FC236}">
                <a16:creationId xmlns:a16="http://schemas.microsoft.com/office/drawing/2014/main" id="{08C8885C-E718-4418-9AAA-22BAC5F33EC7}"/>
              </a:ext>
            </a:extLst>
          </p:cNvPr>
          <p:cNvSpPr txBox="1"/>
          <p:nvPr/>
        </p:nvSpPr>
        <p:spPr>
          <a:xfrm>
            <a:off x="6190454" y="156945"/>
            <a:ext cx="5033700" cy="653100"/>
          </a:xfrm>
          <a:prstGeom prst="rect">
            <a:avLst/>
          </a:prstGeom>
          <a:noFill/>
          <a:ln>
            <a:noFill/>
          </a:ln>
        </p:spPr>
        <p:txBody>
          <a:bodyPr spcFirstLastPara="1" wrap="square" lIns="91425" tIns="45700" rIns="91425" bIns="45700" anchor="t" anchorCtr="0">
            <a:noAutofit/>
          </a:bodyPr>
          <a:lstStyle/>
          <a:p>
            <a:pPr marL="804862" marR="0" lvl="0" indent="-219709" algn="l" rtl="0">
              <a:lnSpc>
                <a:spcPct val="100000"/>
              </a:lnSpc>
              <a:spcBef>
                <a:spcPts val="0"/>
              </a:spcBef>
              <a:spcAft>
                <a:spcPts val="0"/>
              </a:spcAft>
              <a:buClr>
                <a:schemeClr val="lt1"/>
              </a:buClr>
              <a:buSzPts val="1400"/>
              <a:buFont typeface="Calibri"/>
              <a:buAutoNum type="arabicPeriod" startAt="4"/>
            </a:pPr>
            <a:r>
              <a:rPr lang="en-US" dirty="0">
                <a:solidFill>
                  <a:schemeClr val="lt1"/>
                </a:solidFill>
                <a:latin typeface="Calibri"/>
                <a:ea typeface="Calibri"/>
                <a:cs typeface="Calibri"/>
                <a:sym typeface="Calibri"/>
              </a:rPr>
              <a:t>Proposed Technique</a:t>
            </a:r>
          </a:p>
          <a:p>
            <a:pPr marL="804862" marR="0" lvl="0" indent="-219709" algn="l" rtl="0">
              <a:lnSpc>
                <a:spcPct val="100000"/>
              </a:lnSpc>
              <a:spcBef>
                <a:spcPts val="0"/>
              </a:spcBef>
              <a:spcAft>
                <a:spcPts val="0"/>
              </a:spcAft>
              <a:buClr>
                <a:schemeClr val="lt1"/>
              </a:buClr>
              <a:buSzPts val="1400"/>
              <a:buFont typeface="Calibri"/>
              <a:buAutoNum type="arabicPeriod" startAt="4"/>
            </a:pPr>
            <a:r>
              <a:rPr lang="en-US" dirty="0">
                <a:solidFill>
                  <a:schemeClr val="lt1"/>
                </a:solidFill>
                <a:latin typeface="Calibri"/>
                <a:cs typeface="Calibri"/>
                <a:sym typeface="Calibri"/>
              </a:rPr>
              <a:t>Simulation Environment</a:t>
            </a:r>
          </a:p>
          <a:p>
            <a:pPr marL="804862" marR="0" lvl="0" indent="-219709" algn="l" rtl="0">
              <a:lnSpc>
                <a:spcPct val="100000"/>
              </a:lnSpc>
              <a:spcBef>
                <a:spcPts val="0"/>
              </a:spcBef>
              <a:spcAft>
                <a:spcPts val="0"/>
              </a:spcAft>
              <a:buClr>
                <a:schemeClr val="lt1"/>
              </a:buClr>
              <a:buSzPts val="1400"/>
              <a:buFont typeface="Calibri"/>
              <a:buAutoNum type="arabicPeriod" startAt="4"/>
            </a:pPr>
            <a:r>
              <a:rPr lang="en-US" b="1" dirty="0">
                <a:solidFill>
                  <a:schemeClr val="lt1"/>
                </a:solidFill>
                <a:latin typeface="Calibri"/>
                <a:cs typeface="Calibri"/>
                <a:sym typeface="Calibri"/>
              </a:rPr>
              <a:t>Simulation Results</a:t>
            </a:r>
            <a:endParaRPr lang="en-US" b="1" dirty="0"/>
          </a:p>
        </p:txBody>
      </p:sp>
      <p:sp>
        <p:nvSpPr>
          <p:cNvPr id="2" name="Google Shape;259;p22">
            <a:extLst>
              <a:ext uri="{FF2B5EF4-FFF2-40B4-BE49-F238E27FC236}">
                <a16:creationId xmlns:a16="http://schemas.microsoft.com/office/drawing/2014/main" id="{1E72045A-94DE-415F-8E8B-767946BC715E}"/>
              </a:ext>
            </a:extLst>
          </p:cNvPr>
          <p:cNvSpPr txBox="1"/>
          <p:nvPr/>
        </p:nvSpPr>
        <p:spPr>
          <a:xfrm>
            <a:off x="5477813" y="5866165"/>
            <a:ext cx="5737741" cy="348426"/>
          </a:xfrm>
          <a:prstGeom prst="rect">
            <a:avLst/>
          </a:prstGeom>
          <a:noFill/>
          <a:ln>
            <a:noFill/>
          </a:ln>
        </p:spPr>
        <p:txBody>
          <a:bodyPr spcFirstLastPara="1" wrap="square" lIns="91425" tIns="91425" rIns="91425" bIns="91425" anchor="t" anchorCtr="0">
            <a:noAutofit/>
          </a:bodyPr>
          <a:lstStyle/>
          <a:p>
            <a:pPr algn="ctr">
              <a:buSzPts val="1200"/>
            </a:pPr>
            <a:r>
              <a:rPr lang="en-US" sz="1200"/>
              <a:t>Figure 15: PDR of SF prediction scheme</a:t>
            </a:r>
            <a:endParaRPr lang="en-US"/>
          </a:p>
        </p:txBody>
      </p:sp>
      <p:sp>
        <p:nvSpPr>
          <p:cNvPr id="3" name="Google Shape;266;p23">
            <a:extLst>
              <a:ext uri="{FF2B5EF4-FFF2-40B4-BE49-F238E27FC236}">
                <a16:creationId xmlns:a16="http://schemas.microsoft.com/office/drawing/2014/main" id="{FACBC7D1-4A69-40BC-80A7-0CF867917A43}"/>
              </a:ext>
            </a:extLst>
          </p:cNvPr>
          <p:cNvSpPr txBox="1"/>
          <p:nvPr/>
        </p:nvSpPr>
        <p:spPr>
          <a:xfrm>
            <a:off x="132350" y="1525999"/>
            <a:ext cx="5237725" cy="4524744"/>
          </a:xfrm>
          <a:prstGeom prst="rect">
            <a:avLst/>
          </a:prstGeom>
          <a:noFill/>
          <a:ln>
            <a:noFill/>
          </a:ln>
        </p:spPr>
        <p:txBody>
          <a:bodyPr spcFirstLastPara="1" wrap="square" lIns="91425" tIns="45700" rIns="91425" bIns="45700" anchor="t" anchorCtr="0">
            <a:noAutofit/>
          </a:bodyPr>
          <a:lstStyle/>
          <a:p>
            <a:pPr marL="285750" indent="-285750">
              <a:buClr>
                <a:schemeClr val="dk1"/>
              </a:buClr>
              <a:buSzPts val="1800"/>
              <a:buFont typeface="Calibri,Sans-Serif"/>
              <a:buChar char="•"/>
            </a:pPr>
            <a:r>
              <a:rPr lang="en-US" sz="1800">
                <a:solidFill>
                  <a:schemeClr val="dk1"/>
                </a:solidFill>
                <a:latin typeface="Calibri"/>
                <a:ea typeface="Calibri"/>
                <a:cs typeface="Calibri"/>
              </a:rPr>
              <a:t>Topology radius is 5000 meters, number of GW is 3, packet generation rate is set to 0.01 packet per second</a:t>
            </a:r>
            <a:endParaRPr lang="en-US"/>
          </a:p>
          <a:p>
            <a:pPr marL="914400" lvl="1" indent="-342900">
              <a:buClr>
                <a:schemeClr val="dk1"/>
              </a:buClr>
              <a:buSzPts val="1800"/>
              <a:buFont typeface="Calibri,Sans-Serif"/>
              <a:buChar char="○"/>
            </a:pPr>
            <a:r>
              <a:rPr lang="en-US" sz="1800">
                <a:solidFill>
                  <a:schemeClr val="dk1"/>
                </a:solidFill>
                <a:latin typeface="Calibri"/>
                <a:ea typeface="Calibri"/>
                <a:cs typeface="Calibri"/>
              </a:rPr>
              <a:t>At least 3 GW is required to locate nodes positions by triangulation</a:t>
            </a:r>
          </a:p>
          <a:p>
            <a:pPr marL="285750" indent="-285750">
              <a:buClr>
                <a:schemeClr val="dk1"/>
              </a:buClr>
              <a:buSzPts val="1800"/>
              <a:buFont typeface="Calibri,Sans-Serif"/>
              <a:buChar char="•"/>
            </a:pPr>
            <a:r>
              <a:rPr lang="en-US" sz="1800">
                <a:solidFill>
                  <a:schemeClr val="dk1"/>
                </a:solidFill>
                <a:latin typeface="Calibri"/>
                <a:ea typeface="Calibri"/>
                <a:cs typeface="Calibri"/>
              </a:rPr>
              <a:t>Python scikit-learn decision tree classifier is used</a:t>
            </a:r>
            <a:endParaRPr lang="en-US" sz="1800" dirty="0">
              <a:solidFill>
                <a:schemeClr val="dk1"/>
              </a:solidFill>
              <a:latin typeface="Calibri"/>
              <a:ea typeface="Calibri"/>
              <a:cs typeface="Calibri"/>
            </a:endParaRPr>
          </a:p>
          <a:p>
            <a:pPr marL="285750" indent="-285750">
              <a:buClr>
                <a:schemeClr val="dk1"/>
              </a:buClr>
              <a:buSzPts val="1800"/>
              <a:buFont typeface="Calibri,Sans-Serif"/>
              <a:buChar char="•"/>
            </a:pPr>
            <a:r>
              <a:rPr lang="en-US" sz="1800">
                <a:solidFill>
                  <a:schemeClr val="dk1"/>
                </a:solidFill>
                <a:latin typeface="Calibri"/>
                <a:ea typeface="Calibri"/>
                <a:cs typeface="Calibri"/>
              </a:rPr>
              <a:t>Prediction scheme gives better</a:t>
            </a:r>
            <a:r>
              <a:rPr lang="en-US" sz="1800" dirty="0">
                <a:solidFill>
                  <a:schemeClr val="dk1"/>
                </a:solidFill>
                <a:latin typeface="Calibri"/>
                <a:ea typeface="Calibri"/>
                <a:cs typeface="Calibri"/>
              </a:rPr>
              <a:t> PDR when:</a:t>
            </a:r>
            <a:endParaRPr lang="en-US">
              <a:solidFill>
                <a:schemeClr val="dk1"/>
              </a:solidFill>
            </a:endParaRPr>
          </a:p>
          <a:p>
            <a:pPr marL="914400" lvl="1" indent="-342900">
              <a:buClr>
                <a:schemeClr val="dk1"/>
              </a:buClr>
              <a:buSzPts val="1800"/>
              <a:buFont typeface="Calibri,Sans-Serif"/>
              <a:buChar char="○"/>
            </a:pPr>
            <a:r>
              <a:rPr lang="en-US" sz="1800">
                <a:solidFill>
                  <a:schemeClr val="dk1"/>
                </a:solidFill>
                <a:latin typeface="Calibri"/>
                <a:ea typeface="Calibri"/>
                <a:cs typeface="Calibri"/>
              </a:rPr>
              <a:t>Number of nodes increases </a:t>
            </a:r>
          </a:p>
          <a:p>
            <a:pPr marL="1371600" lvl="2" indent="-342900">
              <a:buClr>
                <a:schemeClr val="dk1"/>
              </a:buClr>
              <a:buSzPts val="1800"/>
              <a:buFont typeface="Calibri,Sans-Serif"/>
              <a:buChar char="■"/>
            </a:pPr>
            <a:r>
              <a:rPr lang="en-US" sz="1800">
                <a:solidFill>
                  <a:schemeClr val="dk1"/>
                </a:solidFill>
                <a:latin typeface="Calibri"/>
                <a:ea typeface="Calibri"/>
                <a:cs typeface="Calibri"/>
              </a:rPr>
              <a:t>Interference increases </a:t>
            </a:r>
          </a:p>
          <a:p>
            <a:pPr marL="914400" lvl="1" indent="-342900">
              <a:buClr>
                <a:schemeClr val="dk1"/>
              </a:buClr>
              <a:buSzPts val="1800"/>
              <a:buFont typeface="Calibri,Sans-Serif"/>
              <a:buChar char="○"/>
            </a:pPr>
            <a:r>
              <a:rPr lang="en-US" sz="1800">
                <a:solidFill>
                  <a:schemeClr val="dk1"/>
                </a:solidFill>
                <a:latin typeface="Calibri"/>
                <a:ea typeface="Calibri"/>
                <a:cs typeface="Calibri"/>
              </a:rPr>
              <a:t>Nodes are deployed close to the gateway</a:t>
            </a:r>
          </a:p>
          <a:p>
            <a:pPr marL="1371600" lvl="2" indent="-342900">
              <a:buClr>
                <a:schemeClr val="dk1"/>
              </a:buClr>
              <a:buSzPts val="1800"/>
              <a:buFont typeface="Calibri,Sans-Serif"/>
              <a:buChar char="■"/>
            </a:pPr>
            <a:r>
              <a:rPr lang="en-US" sz="1800">
                <a:solidFill>
                  <a:schemeClr val="dk1"/>
                </a:solidFill>
                <a:latin typeface="Calibri"/>
                <a:cs typeface="Calibri"/>
              </a:rPr>
              <a:t>Nodes have margin to increase SF</a:t>
            </a:r>
            <a:endParaRPr lang="en-US">
              <a:solidFill>
                <a:schemeClr val="dk1"/>
              </a:solidFill>
            </a:endParaRPr>
          </a:p>
          <a:p>
            <a:pPr marL="285750" indent="-285750">
              <a:buClr>
                <a:schemeClr val="dk1"/>
              </a:buClr>
              <a:buSzPts val="1800"/>
              <a:buFont typeface="Calibri"/>
              <a:buChar char="•"/>
            </a:pPr>
            <a:endParaRPr lang="en-US" sz="1800" dirty="0">
              <a:solidFill>
                <a:schemeClr val="dk1"/>
              </a:solidFill>
              <a:latin typeface="Calibri"/>
              <a:ea typeface="Calibri"/>
              <a:cs typeface="Calibri"/>
            </a:endParaRPr>
          </a:p>
        </p:txBody>
      </p:sp>
    </p:spTree>
    <p:extLst>
      <p:ext uri="{BB962C8B-B14F-4D97-AF65-F5344CB8AC3E}">
        <p14:creationId xmlns:p14="http://schemas.microsoft.com/office/powerpoint/2010/main" val="12303487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6DE8995-3AFA-4AFD-AF07-B574A321B470}"/>
              </a:ext>
            </a:extLst>
          </p:cNvPr>
          <p:cNvSpPr>
            <a:spLocks noGrp="1"/>
          </p:cNvSpPr>
          <p:nvPr>
            <p:ph type="sldNum" idx="4294967295"/>
          </p:nvPr>
        </p:nvSpPr>
        <p:spPr>
          <a:xfrm>
            <a:off x="11699875" y="6459538"/>
            <a:ext cx="492125" cy="377825"/>
          </a:xfrm>
        </p:spPr>
        <p:txBody>
          <a:bodyPr/>
          <a:lstStyle/>
          <a:p>
            <a:pPr marL="0" lvl="0" indent="0" algn="ctr" rtl="0">
              <a:spcBef>
                <a:spcPts val="0"/>
              </a:spcBef>
              <a:spcAft>
                <a:spcPts val="0"/>
              </a:spcAft>
              <a:buNone/>
            </a:pPr>
            <a:fld id="{00000000-1234-1234-1234-123412341234}" type="slidenum">
              <a:rPr lang="en-US" smtClean="0"/>
              <a:t>16</a:t>
            </a:fld>
            <a:endParaRPr lang="en-US"/>
          </a:p>
        </p:txBody>
      </p:sp>
    </p:spTree>
    <p:extLst>
      <p:ext uri="{BB962C8B-B14F-4D97-AF65-F5344CB8AC3E}">
        <p14:creationId xmlns:p14="http://schemas.microsoft.com/office/powerpoint/2010/main" val="29900258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Google Shape;282;p25"/>
          <p:cNvSpPr txBox="1">
            <a:spLocks noGrp="1"/>
          </p:cNvSpPr>
          <p:nvPr>
            <p:ph type="sldNum" idx="12"/>
          </p:nvPr>
        </p:nvSpPr>
        <p:spPr>
          <a:xfrm>
            <a:off x="11464210" y="6458941"/>
            <a:ext cx="492900" cy="3777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17</a:t>
            </a:fld>
            <a:endParaRPr lang="en-US"/>
          </a:p>
        </p:txBody>
      </p:sp>
      <p:sp>
        <p:nvSpPr>
          <p:cNvPr id="283" name="Google Shape;283;p25"/>
          <p:cNvSpPr txBox="1">
            <a:spLocks noGrp="1"/>
          </p:cNvSpPr>
          <p:nvPr>
            <p:ph type="body" idx="2"/>
          </p:nvPr>
        </p:nvSpPr>
        <p:spPr>
          <a:xfrm>
            <a:off x="68959" y="993012"/>
            <a:ext cx="12069600" cy="296700"/>
          </a:xfrm>
          <a:prstGeom prst="rect">
            <a:avLst/>
          </a:prstGeom>
          <a:noFill/>
          <a:ln>
            <a:noFill/>
          </a:ln>
        </p:spPr>
        <p:txBody>
          <a:bodyPr spcFirstLastPara="1" wrap="square" lIns="0" tIns="45700" rIns="0" bIns="45700" anchor="t" anchorCtr="0">
            <a:noAutofit/>
          </a:bodyPr>
          <a:lstStyle/>
          <a:p>
            <a:pPr marL="0" lvl="0" indent="0" algn="l" rtl="0">
              <a:lnSpc>
                <a:spcPct val="90000"/>
              </a:lnSpc>
              <a:spcBef>
                <a:spcPts val="0"/>
              </a:spcBef>
              <a:spcAft>
                <a:spcPts val="0"/>
              </a:spcAft>
              <a:buClr>
                <a:schemeClr val="lt1"/>
              </a:buClr>
              <a:buSzPts val="1800"/>
              <a:buNone/>
            </a:pPr>
            <a:r>
              <a:rPr lang="en-US" sz="1800"/>
              <a:t>References</a:t>
            </a:r>
            <a:endParaRPr lang="en-US">
              <a:solidFill>
                <a:schemeClr val="dk1"/>
              </a:solidFill>
            </a:endParaRPr>
          </a:p>
        </p:txBody>
      </p:sp>
      <p:sp>
        <p:nvSpPr>
          <p:cNvPr id="284" name="Google Shape;284;p25"/>
          <p:cNvSpPr txBox="1"/>
          <p:nvPr/>
        </p:nvSpPr>
        <p:spPr>
          <a:xfrm>
            <a:off x="132350" y="1397150"/>
            <a:ext cx="11562600" cy="4921272"/>
          </a:xfrm>
          <a:prstGeom prst="rect">
            <a:avLst/>
          </a:prstGeom>
          <a:noFill/>
          <a:ln>
            <a:noFill/>
          </a:ln>
        </p:spPr>
        <p:txBody>
          <a:bodyPr spcFirstLastPara="1" wrap="square" lIns="91425" tIns="45700" rIns="91425" bIns="45700" anchor="t" anchorCtr="0">
            <a:noAutofit/>
          </a:bodyPr>
          <a:lstStyle/>
          <a:p>
            <a:pPr marL="285750" lvl="0" indent="-247650">
              <a:buClr>
                <a:schemeClr val="dk1"/>
              </a:buClr>
              <a:buSzPts val="1200"/>
              <a:buFont typeface="Calibri"/>
              <a:buAutoNum type="arabicPeriod"/>
            </a:pPr>
            <a:r>
              <a:rPr lang="en-US" sz="1200" dirty="0">
                <a:solidFill>
                  <a:schemeClr val="dk1"/>
                </a:solidFill>
                <a:latin typeface="Calibri"/>
                <a:ea typeface="Calibri"/>
                <a:cs typeface="Calibri"/>
                <a:sym typeface="Calibri"/>
              </a:rPr>
              <a:t>M. Centenaro, L. </a:t>
            </a:r>
            <a:r>
              <a:rPr lang="en-US" sz="1200" dirty="0" err="1">
                <a:solidFill>
                  <a:schemeClr val="dk1"/>
                </a:solidFill>
                <a:latin typeface="Calibri"/>
                <a:ea typeface="Calibri"/>
                <a:cs typeface="Calibri"/>
                <a:sym typeface="Calibri"/>
              </a:rPr>
              <a:t>Vangelista</a:t>
            </a:r>
            <a:r>
              <a:rPr lang="en-US" sz="1200" dirty="0">
                <a:solidFill>
                  <a:schemeClr val="dk1"/>
                </a:solidFill>
                <a:latin typeface="Calibri"/>
                <a:ea typeface="Calibri"/>
                <a:cs typeface="Calibri"/>
                <a:sym typeface="Calibri"/>
              </a:rPr>
              <a:t>, A. </a:t>
            </a:r>
            <a:r>
              <a:rPr lang="en-US" sz="1200" dirty="0" err="1">
                <a:solidFill>
                  <a:schemeClr val="dk1"/>
                </a:solidFill>
                <a:latin typeface="Calibri"/>
                <a:ea typeface="Calibri"/>
                <a:cs typeface="Calibri"/>
                <a:sym typeface="Calibri"/>
              </a:rPr>
              <a:t>Zanella</a:t>
            </a:r>
            <a:r>
              <a:rPr lang="en-US" sz="1200" dirty="0">
                <a:solidFill>
                  <a:schemeClr val="dk1"/>
                </a:solidFill>
                <a:latin typeface="Calibri"/>
                <a:ea typeface="Calibri"/>
                <a:cs typeface="Calibri"/>
                <a:sym typeface="Calibri"/>
              </a:rPr>
              <a:t> and M. </a:t>
            </a:r>
            <a:r>
              <a:rPr lang="en-US" sz="1200" dirty="0" err="1">
                <a:solidFill>
                  <a:schemeClr val="dk1"/>
                </a:solidFill>
                <a:latin typeface="Calibri"/>
                <a:ea typeface="Calibri"/>
                <a:cs typeface="Calibri"/>
                <a:sym typeface="Calibri"/>
              </a:rPr>
              <a:t>Zorzi</a:t>
            </a:r>
            <a:r>
              <a:rPr lang="en-US" sz="1200" dirty="0">
                <a:solidFill>
                  <a:schemeClr val="dk1"/>
                </a:solidFill>
                <a:latin typeface="Calibri"/>
                <a:ea typeface="Calibri"/>
                <a:cs typeface="Calibri"/>
                <a:sym typeface="Calibri"/>
              </a:rPr>
              <a:t>, "Long-range communications in unlicensed bands: the rising stars in the IoT and smart city scenarios," in IEEE Wireless Communications, vol. 23, no. 5, pp. 60-67, October 2016.</a:t>
            </a:r>
          </a:p>
          <a:p>
            <a:pPr marL="285750" marR="0" lvl="0" indent="-247650" algn="l" rtl="0">
              <a:spcBef>
                <a:spcPts val="0"/>
              </a:spcBef>
              <a:spcAft>
                <a:spcPts val="0"/>
              </a:spcAft>
              <a:buClr>
                <a:schemeClr val="dk1"/>
              </a:buClr>
              <a:buSzPts val="1200"/>
              <a:buFont typeface="Calibri"/>
              <a:buAutoNum type="arabicPeriod"/>
            </a:pPr>
            <a:r>
              <a:rPr lang="en-US" sz="1200" dirty="0">
                <a:solidFill>
                  <a:schemeClr val="dk1"/>
                </a:solidFill>
                <a:latin typeface="Calibri"/>
                <a:ea typeface="Calibri"/>
                <a:cs typeface="Calibri"/>
                <a:sym typeface="Calibri"/>
              </a:rPr>
              <a:t>U. Raza, P. Kulkarni and M. </a:t>
            </a:r>
            <a:r>
              <a:rPr lang="en-US" sz="1200" dirty="0" err="1">
                <a:solidFill>
                  <a:schemeClr val="dk1"/>
                </a:solidFill>
                <a:latin typeface="Calibri"/>
                <a:ea typeface="Calibri"/>
                <a:cs typeface="Calibri"/>
                <a:sym typeface="Calibri"/>
              </a:rPr>
              <a:t>Sooriyabandara</a:t>
            </a:r>
            <a:r>
              <a:rPr lang="en-US" sz="1200" dirty="0">
                <a:solidFill>
                  <a:schemeClr val="dk1"/>
                </a:solidFill>
                <a:latin typeface="Calibri"/>
                <a:ea typeface="Calibri"/>
                <a:cs typeface="Calibri"/>
                <a:sym typeface="Calibri"/>
              </a:rPr>
              <a:t>, "Low Power Wide Area Networks: An Overview," in IEEE Communications Surveys &amp; Tutorials, vol. 19, no. 2, pp. 855-873, </a:t>
            </a:r>
            <a:r>
              <a:rPr lang="en-US" sz="1200" dirty="0" err="1">
                <a:solidFill>
                  <a:schemeClr val="dk1"/>
                </a:solidFill>
                <a:latin typeface="Calibri"/>
                <a:ea typeface="Calibri"/>
                <a:cs typeface="Calibri"/>
                <a:sym typeface="Calibri"/>
              </a:rPr>
              <a:t>Secondquarter</a:t>
            </a:r>
            <a:r>
              <a:rPr lang="en-US" sz="1200" dirty="0">
                <a:solidFill>
                  <a:schemeClr val="dk1"/>
                </a:solidFill>
                <a:latin typeface="Calibri"/>
                <a:ea typeface="Calibri"/>
                <a:cs typeface="Calibri"/>
                <a:sym typeface="Calibri"/>
              </a:rPr>
              <a:t> 2017.</a:t>
            </a:r>
          </a:p>
          <a:p>
            <a:pPr marL="285750" indent="-247650">
              <a:buClr>
                <a:schemeClr val="dk1"/>
              </a:buClr>
              <a:buSzPts val="1200"/>
              <a:buFont typeface="Calibri"/>
              <a:buAutoNum type="arabicPeriod"/>
            </a:pPr>
            <a:r>
              <a:rPr lang="en-US" sz="1200" dirty="0">
                <a:solidFill>
                  <a:schemeClr val="dk1"/>
                </a:solidFill>
                <a:latin typeface="Calibri"/>
                <a:ea typeface="Calibri"/>
                <a:cs typeface="Calibri"/>
                <a:sym typeface="Calibri"/>
              </a:rPr>
              <a:t>O. Georgiou and U. Raza, "Low Power Wide Area Network Analysis: Can </a:t>
            </a:r>
            <a:r>
              <a:rPr lang="en-US" sz="1200" dirty="0" err="1">
                <a:solidFill>
                  <a:schemeClr val="dk1"/>
                </a:solidFill>
                <a:latin typeface="Calibri"/>
                <a:ea typeface="Calibri"/>
                <a:cs typeface="Calibri"/>
                <a:sym typeface="Calibri"/>
              </a:rPr>
              <a:t>LoRa</a:t>
            </a:r>
            <a:r>
              <a:rPr lang="en-US" sz="1200" dirty="0">
                <a:solidFill>
                  <a:schemeClr val="dk1"/>
                </a:solidFill>
                <a:latin typeface="Calibri"/>
                <a:ea typeface="Calibri"/>
                <a:cs typeface="Calibri"/>
                <a:sym typeface="Calibri"/>
              </a:rPr>
              <a:t> Scale?," in IEEE Wireless Communications Letters, vol. 6, no. 2, pp. 162-165, April 2017.</a:t>
            </a:r>
          </a:p>
          <a:p>
            <a:pPr marL="285750" indent="-247650">
              <a:buClr>
                <a:schemeClr val="dk1"/>
              </a:buClr>
              <a:buSzPts val="1200"/>
              <a:buFont typeface="Calibri"/>
              <a:buAutoNum type="arabicPeriod"/>
            </a:pPr>
            <a:r>
              <a:rPr lang="en-US" sz="1200" dirty="0">
                <a:solidFill>
                  <a:schemeClr val="dk1"/>
                </a:solidFill>
                <a:latin typeface="Calibri"/>
                <a:ea typeface="Calibri"/>
                <a:cs typeface="Calibri"/>
                <a:sym typeface="Calibri"/>
              </a:rPr>
              <a:t>“Lora modulation basics,” </a:t>
            </a:r>
            <a:r>
              <a:rPr lang="en-US" sz="1200" dirty="0" err="1">
                <a:solidFill>
                  <a:schemeClr val="dk1"/>
                </a:solidFill>
                <a:latin typeface="Calibri"/>
                <a:ea typeface="Calibri"/>
                <a:cs typeface="Calibri"/>
                <a:sym typeface="Calibri"/>
              </a:rPr>
              <a:t>Semtech</a:t>
            </a:r>
            <a:r>
              <a:rPr lang="en-US" sz="1200" dirty="0">
                <a:solidFill>
                  <a:schemeClr val="dk1"/>
                </a:solidFill>
                <a:latin typeface="Calibri"/>
                <a:ea typeface="Calibri"/>
                <a:cs typeface="Calibri"/>
                <a:sym typeface="Calibri"/>
              </a:rPr>
              <a:t> Corporation, Camarillo, California, USA, Tech. Rep. AN1200.22, May 2015. [Online]. Available: https://www.semtech.com/uploads/documents/an1200.22.pdf</a:t>
            </a:r>
          </a:p>
          <a:p>
            <a:pPr marL="285750" indent="-247650">
              <a:buClr>
                <a:schemeClr val="dk1"/>
              </a:buClr>
              <a:buSzPts val="1200"/>
              <a:buFont typeface="Calibri"/>
              <a:buAutoNum type="arabicPeriod"/>
            </a:pPr>
            <a:r>
              <a:rPr lang="en-US" sz="1200" dirty="0">
                <a:solidFill>
                  <a:schemeClr val="dk1"/>
                </a:solidFill>
                <a:latin typeface="Calibri"/>
                <a:ea typeface="Calibri"/>
                <a:cs typeface="Calibri"/>
                <a:sym typeface="Calibri"/>
              </a:rPr>
              <a:t>D. </a:t>
            </a:r>
            <a:r>
              <a:rPr lang="en-US" sz="1200" dirty="0" err="1">
                <a:solidFill>
                  <a:schemeClr val="dk1"/>
                </a:solidFill>
                <a:latin typeface="Calibri"/>
                <a:ea typeface="Calibri"/>
                <a:cs typeface="Calibri"/>
                <a:sym typeface="Calibri"/>
              </a:rPr>
              <a:t>Magrin</a:t>
            </a:r>
            <a:r>
              <a:rPr lang="en-US" sz="1200" dirty="0">
                <a:solidFill>
                  <a:schemeClr val="dk1"/>
                </a:solidFill>
                <a:latin typeface="Calibri"/>
                <a:ea typeface="Calibri"/>
                <a:cs typeface="Calibri"/>
                <a:sym typeface="Calibri"/>
              </a:rPr>
              <a:t>, M. Centenaro and L. </a:t>
            </a:r>
            <a:r>
              <a:rPr lang="en-US" sz="1200" dirty="0" err="1">
                <a:solidFill>
                  <a:schemeClr val="dk1"/>
                </a:solidFill>
                <a:latin typeface="Calibri"/>
                <a:ea typeface="Calibri"/>
                <a:cs typeface="Calibri"/>
                <a:sym typeface="Calibri"/>
              </a:rPr>
              <a:t>Vangelista</a:t>
            </a:r>
            <a:r>
              <a:rPr lang="en-US" sz="1200" dirty="0">
                <a:solidFill>
                  <a:schemeClr val="dk1"/>
                </a:solidFill>
                <a:latin typeface="Calibri"/>
                <a:ea typeface="Calibri"/>
                <a:cs typeface="Calibri"/>
                <a:sym typeface="Calibri"/>
              </a:rPr>
              <a:t>, "Performance evaluation of </a:t>
            </a:r>
            <a:r>
              <a:rPr lang="en-US" sz="1200" dirty="0" err="1">
                <a:solidFill>
                  <a:schemeClr val="dk1"/>
                </a:solidFill>
                <a:latin typeface="Calibri"/>
                <a:ea typeface="Calibri"/>
                <a:cs typeface="Calibri"/>
                <a:sym typeface="Calibri"/>
              </a:rPr>
              <a:t>LoRa</a:t>
            </a:r>
            <a:r>
              <a:rPr lang="en-US" sz="1200" dirty="0">
                <a:solidFill>
                  <a:schemeClr val="dk1"/>
                </a:solidFill>
                <a:latin typeface="Calibri"/>
                <a:ea typeface="Calibri"/>
                <a:cs typeface="Calibri"/>
                <a:sym typeface="Calibri"/>
              </a:rPr>
              <a:t> networks in a smart city scenario," 2017 IEEE International Conference on Communications (ICC), Paris, 2017, pp. 1-7.</a:t>
            </a:r>
          </a:p>
          <a:p>
            <a:pPr marL="285750" indent="-247650">
              <a:buClr>
                <a:schemeClr val="dk1"/>
              </a:buClr>
              <a:buSzPts val="1200"/>
              <a:buFont typeface="Calibri"/>
              <a:buAutoNum type="arabicPeriod"/>
            </a:pPr>
            <a:r>
              <a:rPr lang="en-US" sz="1200" dirty="0">
                <a:solidFill>
                  <a:schemeClr val="dk1"/>
                </a:solidFill>
                <a:latin typeface="Calibri"/>
                <a:ea typeface="Calibri"/>
                <a:cs typeface="Calibri"/>
                <a:sym typeface="Calibri"/>
              </a:rPr>
              <a:t>F. Van den </a:t>
            </a:r>
            <a:r>
              <a:rPr lang="en-US" sz="1200" dirty="0" err="1">
                <a:solidFill>
                  <a:schemeClr val="dk1"/>
                </a:solidFill>
                <a:latin typeface="Calibri"/>
                <a:ea typeface="Calibri"/>
                <a:cs typeface="Calibri"/>
                <a:sym typeface="Calibri"/>
              </a:rPr>
              <a:t>Abeele</a:t>
            </a:r>
            <a:r>
              <a:rPr lang="en-US" sz="1200" dirty="0">
                <a:solidFill>
                  <a:schemeClr val="dk1"/>
                </a:solidFill>
                <a:latin typeface="Calibri"/>
                <a:ea typeface="Calibri"/>
                <a:cs typeface="Calibri"/>
                <a:sym typeface="Calibri"/>
              </a:rPr>
              <a:t>, J. </a:t>
            </a:r>
            <a:r>
              <a:rPr lang="en-US" sz="1200" dirty="0" err="1">
                <a:solidFill>
                  <a:schemeClr val="dk1"/>
                </a:solidFill>
                <a:latin typeface="Calibri"/>
                <a:ea typeface="Calibri"/>
                <a:cs typeface="Calibri"/>
                <a:sym typeface="Calibri"/>
              </a:rPr>
              <a:t>Haxhibeqiri</a:t>
            </a:r>
            <a:r>
              <a:rPr lang="en-US" sz="1200" dirty="0">
                <a:solidFill>
                  <a:schemeClr val="dk1"/>
                </a:solidFill>
                <a:latin typeface="Calibri"/>
                <a:ea typeface="Calibri"/>
                <a:cs typeface="Calibri"/>
                <a:sym typeface="Calibri"/>
              </a:rPr>
              <a:t>, I. </a:t>
            </a:r>
            <a:r>
              <a:rPr lang="en-US" sz="1200" dirty="0" err="1">
                <a:solidFill>
                  <a:schemeClr val="dk1"/>
                </a:solidFill>
                <a:latin typeface="Calibri"/>
                <a:ea typeface="Calibri"/>
                <a:cs typeface="Calibri"/>
                <a:sym typeface="Calibri"/>
              </a:rPr>
              <a:t>Moerman</a:t>
            </a:r>
            <a:r>
              <a:rPr lang="en-US" sz="1200" dirty="0">
                <a:solidFill>
                  <a:schemeClr val="dk1"/>
                </a:solidFill>
                <a:latin typeface="Calibri"/>
                <a:ea typeface="Calibri"/>
                <a:cs typeface="Calibri"/>
                <a:sym typeface="Calibri"/>
              </a:rPr>
              <a:t> and J. </a:t>
            </a:r>
            <a:r>
              <a:rPr lang="en-US" sz="1200" dirty="0" err="1">
                <a:solidFill>
                  <a:schemeClr val="dk1"/>
                </a:solidFill>
                <a:latin typeface="Calibri"/>
                <a:ea typeface="Calibri"/>
                <a:cs typeface="Calibri"/>
                <a:sym typeface="Calibri"/>
              </a:rPr>
              <a:t>Hoebeke</a:t>
            </a:r>
            <a:r>
              <a:rPr lang="en-US" sz="1200" dirty="0">
                <a:solidFill>
                  <a:schemeClr val="dk1"/>
                </a:solidFill>
                <a:latin typeface="Calibri"/>
                <a:ea typeface="Calibri"/>
                <a:cs typeface="Calibri"/>
                <a:sym typeface="Calibri"/>
              </a:rPr>
              <a:t>, "Scalability Analysis of Large-Scale </a:t>
            </a:r>
            <a:r>
              <a:rPr lang="en-US" sz="1200" dirty="0" err="1">
                <a:solidFill>
                  <a:schemeClr val="dk1"/>
                </a:solidFill>
                <a:latin typeface="Calibri"/>
                <a:ea typeface="Calibri"/>
                <a:cs typeface="Calibri"/>
                <a:sym typeface="Calibri"/>
              </a:rPr>
              <a:t>LoRaWAN</a:t>
            </a:r>
            <a:r>
              <a:rPr lang="en-US" sz="1200" dirty="0">
                <a:solidFill>
                  <a:schemeClr val="dk1"/>
                </a:solidFill>
                <a:latin typeface="Calibri"/>
                <a:ea typeface="Calibri"/>
                <a:cs typeface="Calibri"/>
                <a:sym typeface="Calibri"/>
              </a:rPr>
              <a:t> Networks in ns-3," in IEEE Internet of Things Journal, vol. 4, no. 6, pp. 2186-2198, Dec. 2017.</a:t>
            </a:r>
          </a:p>
          <a:p>
            <a:pPr marL="285750" indent="-247650">
              <a:buClr>
                <a:schemeClr val="dk1"/>
              </a:buClr>
              <a:buSzPts val="1200"/>
              <a:buFont typeface="Calibri"/>
              <a:buAutoNum type="arabicPeriod"/>
            </a:pPr>
            <a:r>
              <a:rPr lang="en-US" sz="1200" dirty="0">
                <a:solidFill>
                  <a:schemeClr val="dk1"/>
                </a:solidFill>
                <a:latin typeface="Calibri"/>
                <a:ea typeface="Calibri"/>
                <a:cs typeface="Calibri"/>
                <a:sym typeface="Calibri"/>
              </a:rPr>
              <a:t>J. </a:t>
            </a:r>
            <a:r>
              <a:rPr lang="en-US" sz="1200" dirty="0" err="1">
                <a:solidFill>
                  <a:schemeClr val="dk1"/>
                </a:solidFill>
                <a:latin typeface="Calibri"/>
                <a:ea typeface="Calibri"/>
                <a:cs typeface="Calibri"/>
                <a:sym typeface="Calibri"/>
              </a:rPr>
              <a:t>Haxhibeqiri</a:t>
            </a:r>
            <a:r>
              <a:rPr lang="en-US" sz="1200" dirty="0">
                <a:solidFill>
                  <a:schemeClr val="dk1"/>
                </a:solidFill>
                <a:latin typeface="Calibri"/>
                <a:ea typeface="Calibri"/>
                <a:cs typeface="Calibri"/>
                <a:sym typeface="Calibri"/>
              </a:rPr>
              <a:t>, F. Van den </a:t>
            </a:r>
            <a:r>
              <a:rPr lang="en-US" sz="1200" dirty="0" err="1">
                <a:solidFill>
                  <a:schemeClr val="dk1"/>
                </a:solidFill>
                <a:latin typeface="Calibri"/>
                <a:ea typeface="Calibri"/>
                <a:cs typeface="Calibri"/>
                <a:sym typeface="Calibri"/>
              </a:rPr>
              <a:t>Abeele</a:t>
            </a:r>
            <a:r>
              <a:rPr lang="en-US" sz="1200" dirty="0">
                <a:solidFill>
                  <a:schemeClr val="dk1"/>
                </a:solidFill>
                <a:latin typeface="Calibri"/>
                <a:ea typeface="Calibri"/>
                <a:cs typeface="Calibri"/>
                <a:sym typeface="Calibri"/>
              </a:rPr>
              <a:t>, I. </a:t>
            </a:r>
            <a:r>
              <a:rPr lang="en-US" sz="1200" dirty="0" err="1">
                <a:solidFill>
                  <a:schemeClr val="dk1"/>
                </a:solidFill>
                <a:latin typeface="Calibri"/>
                <a:ea typeface="Calibri"/>
                <a:cs typeface="Calibri"/>
                <a:sym typeface="Calibri"/>
              </a:rPr>
              <a:t>Moerman</a:t>
            </a:r>
            <a:r>
              <a:rPr lang="en-US" sz="1200" dirty="0">
                <a:solidFill>
                  <a:schemeClr val="dk1"/>
                </a:solidFill>
                <a:latin typeface="Calibri"/>
                <a:ea typeface="Calibri"/>
                <a:cs typeface="Calibri"/>
                <a:sym typeface="Calibri"/>
              </a:rPr>
              <a:t>, and J. </a:t>
            </a:r>
            <a:r>
              <a:rPr lang="en-US" sz="1200" dirty="0" err="1">
                <a:solidFill>
                  <a:schemeClr val="dk1"/>
                </a:solidFill>
                <a:latin typeface="Calibri"/>
                <a:ea typeface="Calibri"/>
                <a:cs typeface="Calibri"/>
                <a:sym typeface="Calibri"/>
              </a:rPr>
              <a:t>Hoebeke</a:t>
            </a:r>
            <a:r>
              <a:rPr lang="en-US" sz="1200" dirty="0">
                <a:solidFill>
                  <a:schemeClr val="dk1"/>
                </a:solidFill>
                <a:latin typeface="Calibri"/>
                <a:ea typeface="Calibri"/>
                <a:cs typeface="Calibri"/>
                <a:sym typeface="Calibri"/>
              </a:rPr>
              <a:t>, “Lora scalability: A simulation model based on interference measurements,” Sensors, vol. 17, no. 6, 2017. [Online]. Available: http://www.mdpi.com/1424-8220/17/6/1193</a:t>
            </a:r>
          </a:p>
          <a:p>
            <a:pPr marL="285750" indent="-247650">
              <a:buClr>
                <a:schemeClr val="dk1"/>
              </a:buClr>
              <a:buSzPts val="1200"/>
              <a:buFont typeface="Calibri"/>
              <a:buAutoNum type="arabicPeriod"/>
            </a:pPr>
            <a:r>
              <a:rPr lang="en-US" sz="1200" dirty="0">
                <a:solidFill>
                  <a:schemeClr val="dk1"/>
                </a:solidFill>
                <a:latin typeface="Calibri"/>
                <a:ea typeface="Calibri"/>
                <a:cs typeface="Calibri"/>
                <a:sym typeface="Calibri"/>
              </a:rPr>
              <a:t>D. Croce, M. </a:t>
            </a:r>
            <a:r>
              <a:rPr lang="en-US" sz="1200" dirty="0" err="1">
                <a:solidFill>
                  <a:schemeClr val="dk1"/>
                </a:solidFill>
                <a:latin typeface="Calibri"/>
                <a:ea typeface="Calibri"/>
                <a:cs typeface="Calibri"/>
                <a:sym typeface="Calibri"/>
              </a:rPr>
              <a:t>Gucciardo</a:t>
            </a:r>
            <a:r>
              <a:rPr lang="en-US" sz="1200" dirty="0">
                <a:solidFill>
                  <a:schemeClr val="dk1"/>
                </a:solidFill>
                <a:latin typeface="Calibri"/>
                <a:ea typeface="Calibri"/>
                <a:cs typeface="Calibri"/>
                <a:sym typeface="Calibri"/>
              </a:rPr>
              <a:t>, S. Mangione, G. </a:t>
            </a:r>
            <a:r>
              <a:rPr lang="en-US" sz="1200" dirty="0" err="1">
                <a:solidFill>
                  <a:schemeClr val="dk1"/>
                </a:solidFill>
                <a:latin typeface="Calibri"/>
                <a:ea typeface="Calibri"/>
                <a:cs typeface="Calibri"/>
                <a:sym typeface="Calibri"/>
              </a:rPr>
              <a:t>Santaromita</a:t>
            </a:r>
            <a:r>
              <a:rPr lang="en-US" sz="1200" dirty="0">
                <a:solidFill>
                  <a:schemeClr val="dk1"/>
                </a:solidFill>
                <a:latin typeface="Calibri"/>
                <a:ea typeface="Calibri"/>
                <a:cs typeface="Calibri"/>
                <a:sym typeface="Calibri"/>
              </a:rPr>
              <a:t> and I. </a:t>
            </a:r>
            <a:r>
              <a:rPr lang="en-US" sz="1200" dirty="0" err="1">
                <a:solidFill>
                  <a:schemeClr val="dk1"/>
                </a:solidFill>
                <a:latin typeface="Calibri"/>
                <a:ea typeface="Calibri"/>
                <a:cs typeface="Calibri"/>
                <a:sym typeface="Calibri"/>
              </a:rPr>
              <a:t>Tinnirello</a:t>
            </a:r>
            <a:r>
              <a:rPr lang="en-US" sz="1200" dirty="0">
                <a:solidFill>
                  <a:schemeClr val="dk1"/>
                </a:solidFill>
                <a:latin typeface="Calibri"/>
                <a:ea typeface="Calibri"/>
                <a:cs typeface="Calibri"/>
                <a:sym typeface="Calibri"/>
              </a:rPr>
              <a:t>, "Impact of </a:t>
            </a:r>
            <a:r>
              <a:rPr lang="en-US" sz="1200" dirty="0" err="1">
                <a:solidFill>
                  <a:schemeClr val="dk1"/>
                </a:solidFill>
                <a:latin typeface="Calibri"/>
                <a:ea typeface="Calibri"/>
                <a:cs typeface="Calibri"/>
                <a:sym typeface="Calibri"/>
              </a:rPr>
              <a:t>LoRa</a:t>
            </a:r>
            <a:r>
              <a:rPr lang="en-US" sz="1200" dirty="0">
                <a:solidFill>
                  <a:schemeClr val="dk1"/>
                </a:solidFill>
                <a:latin typeface="Calibri"/>
                <a:ea typeface="Calibri"/>
                <a:cs typeface="Calibri"/>
                <a:sym typeface="Calibri"/>
              </a:rPr>
              <a:t> Imperfect Orthogonality: Analysis of Link-Level Performance," in IEEE Communications Letters, vol. 22, no. 4, pp. 796-799, April 2018.</a:t>
            </a:r>
          </a:p>
          <a:p>
            <a:pPr marL="285750" indent="-247650">
              <a:buClr>
                <a:schemeClr val="dk1"/>
              </a:buClr>
              <a:buSzPts val="1200"/>
              <a:buFont typeface="Calibri"/>
              <a:buAutoNum type="arabicPeriod"/>
            </a:pPr>
            <a:r>
              <a:rPr lang="en-US" sz="1200" dirty="0">
                <a:solidFill>
                  <a:schemeClr val="dk1"/>
                </a:solidFill>
                <a:latin typeface="Calibri"/>
                <a:ea typeface="Calibri"/>
                <a:cs typeface="Calibri"/>
                <a:sym typeface="Calibri"/>
              </a:rPr>
              <a:t>A. Mahmood, E. </a:t>
            </a:r>
            <a:r>
              <a:rPr lang="en-US" sz="1200" dirty="0" err="1">
                <a:solidFill>
                  <a:schemeClr val="dk1"/>
                </a:solidFill>
                <a:latin typeface="Calibri"/>
                <a:ea typeface="Calibri"/>
                <a:cs typeface="Calibri"/>
                <a:sym typeface="Calibri"/>
              </a:rPr>
              <a:t>Sisinni</a:t>
            </a:r>
            <a:r>
              <a:rPr lang="en-US" sz="1200" dirty="0">
                <a:solidFill>
                  <a:schemeClr val="dk1"/>
                </a:solidFill>
                <a:latin typeface="Calibri"/>
                <a:ea typeface="Calibri"/>
                <a:cs typeface="Calibri"/>
                <a:sym typeface="Calibri"/>
              </a:rPr>
              <a:t>, L. </a:t>
            </a:r>
            <a:r>
              <a:rPr lang="en-US" sz="1200" dirty="0" err="1">
                <a:solidFill>
                  <a:schemeClr val="dk1"/>
                </a:solidFill>
                <a:latin typeface="Calibri"/>
                <a:ea typeface="Calibri"/>
                <a:cs typeface="Calibri"/>
                <a:sym typeface="Calibri"/>
              </a:rPr>
              <a:t>Guntupalli</a:t>
            </a:r>
            <a:r>
              <a:rPr lang="en-US" sz="1200" dirty="0">
                <a:solidFill>
                  <a:schemeClr val="dk1"/>
                </a:solidFill>
                <a:latin typeface="Calibri"/>
                <a:ea typeface="Calibri"/>
                <a:cs typeface="Calibri"/>
                <a:sym typeface="Calibri"/>
              </a:rPr>
              <a:t>, R. </a:t>
            </a:r>
            <a:r>
              <a:rPr lang="en-US" sz="1200" dirty="0" err="1">
                <a:solidFill>
                  <a:schemeClr val="dk1"/>
                </a:solidFill>
                <a:latin typeface="Calibri"/>
                <a:ea typeface="Calibri"/>
                <a:cs typeface="Calibri"/>
                <a:sym typeface="Calibri"/>
              </a:rPr>
              <a:t>Rondon</a:t>
            </a:r>
            <a:r>
              <a:rPr lang="en-US" sz="1200" dirty="0">
                <a:solidFill>
                  <a:schemeClr val="dk1"/>
                </a:solidFill>
                <a:latin typeface="Calibri"/>
                <a:ea typeface="Calibri"/>
                <a:cs typeface="Calibri"/>
                <a:sym typeface="Calibri"/>
              </a:rPr>
              <a:t>, S. A. Hassan, and M. </a:t>
            </a:r>
            <a:r>
              <a:rPr lang="en-US" sz="1200" dirty="0" err="1">
                <a:solidFill>
                  <a:schemeClr val="dk1"/>
                </a:solidFill>
                <a:latin typeface="Calibri"/>
                <a:ea typeface="Calibri"/>
                <a:cs typeface="Calibri"/>
                <a:sym typeface="Calibri"/>
              </a:rPr>
              <a:t>Gidlund</a:t>
            </a:r>
            <a:r>
              <a:rPr lang="en-US" sz="1200" dirty="0">
                <a:solidFill>
                  <a:schemeClr val="dk1"/>
                </a:solidFill>
                <a:latin typeface="Calibri"/>
                <a:ea typeface="Calibri"/>
                <a:cs typeface="Calibri"/>
                <a:sym typeface="Calibri"/>
              </a:rPr>
              <a:t>, “Scalability analysis of a </a:t>
            </a:r>
            <a:r>
              <a:rPr lang="en-US" sz="1200" dirty="0" err="1">
                <a:solidFill>
                  <a:schemeClr val="dk1"/>
                </a:solidFill>
                <a:latin typeface="Calibri"/>
                <a:ea typeface="Calibri"/>
                <a:cs typeface="Calibri"/>
                <a:sym typeface="Calibri"/>
              </a:rPr>
              <a:t>lora</a:t>
            </a:r>
            <a:r>
              <a:rPr lang="en-US" sz="1200" dirty="0">
                <a:solidFill>
                  <a:schemeClr val="dk1"/>
                </a:solidFill>
                <a:latin typeface="Calibri"/>
                <a:ea typeface="Calibri"/>
                <a:cs typeface="Calibri"/>
                <a:sym typeface="Calibri"/>
              </a:rPr>
              <a:t> network under imperfect orthogonality,” IEEE Transactions on Industrial Informatics, pp. 1–1, 2018.</a:t>
            </a:r>
          </a:p>
          <a:p>
            <a:pPr marL="285750" indent="-247650">
              <a:buClr>
                <a:schemeClr val="dk1"/>
              </a:buClr>
              <a:buSzPts val="1200"/>
              <a:buFont typeface="Calibri"/>
              <a:buAutoNum type="arabicPeriod"/>
            </a:pPr>
            <a:r>
              <a:rPr lang="en-US" sz="1200" dirty="0">
                <a:solidFill>
                  <a:schemeClr val="dk1"/>
                </a:solidFill>
                <a:latin typeface="Calibri"/>
                <a:ea typeface="Calibri"/>
                <a:cs typeface="Calibri"/>
                <a:sym typeface="Calibri"/>
              </a:rPr>
              <a:t>“</a:t>
            </a:r>
            <a:r>
              <a:rPr lang="en-US" sz="1200" dirty="0" err="1">
                <a:solidFill>
                  <a:schemeClr val="dk1"/>
                </a:solidFill>
                <a:latin typeface="Calibri"/>
                <a:ea typeface="Calibri"/>
                <a:cs typeface="Calibri"/>
                <a:sym typeface="Calibri"/>
              </a:rPr>
              <a:t>Lorawan</a:t>
            </a:r>
            <a:r>
              <a:rPr lang="en-US" sz="1200" dirty="0">
                <a:solidFill>
                  <a:schemeClr val="dk1"/>
                </a:solidFill>
                <a:latin typeface="Calibri"/>
                <a:ea typeface="Calibri"/>
                <a:cs typeface="Calibri"/>
                <a:sym typeface="Calibri"/>
              </a:rPr>
              <a:t> 1.1 regional parameters,” </a:t>
            </a:r>
            <a:r>
              <a:rPr lang="en-US" sz="1200" dirty="0" err="1">
                <a:solidFill>
                  <a:schemeClr val="dk1"/>
                </a:solidFill>
                <a:latin typeface="Calibri"/>
                <a:ea typeface="Calibri"/>
                <a:cs typeface="Calibri"/>
                <a:sym typeface="Calibri"/>
              </a:rPr>
              <a:t>LoRa</a:t>
            </a:r>
            <a:r>
              <a:rPr lang="en-US" sz="1200" dirty="0">
                <a:solidFill>
                  <a:schemeClr val="dk1"/>
                </a:solidFill>
                <a:latin typeface="Calibri"/>
                <a:ea typeface="Calibri"/>
                <a:cs typeface="Calibri"/>
                <a:sym typeface="Calibri"/>
              </a:rPr>
              <a:t> Alliance, San Ramon, California, USA, Tech. Rep. v1.1rB, January 2018. [Online]. Available: https://lora-alliance.org/sites/default/files/2018-04/lorawantm regional parameters v1.1rb - final.pdf</a:t>
            </a:r>
          </a:p>
          <a:p>
            <a:pPr marL="285750" indent="-247650">
              <a:buClr>
                <a:schemeClr val="dk1"/>
              </a:buClr>
              <a:buSzPts val="1200"/>
              <a:buFont typeface="Calibri"/>
              <a:buAutoNum type="arabicPeriod"/>
            </a:pPr>
            <a:r>
              <a:rPr lang="en-US" sz="1200" dirty="0">
                <a:solidFill>
                  <a:schemeClr val="dk1"/>
                </a:solidFill>
                <a:latin typeface="Calibri"/>
                <a:ea typeface="Calibri"/>
                <a:cs typeface="Calibri"/>
                <a:sym typeface="Calibri"/>
              </a:rPr>
              <a:t>“Sx1276/77/78/79 - 137 </a:t>
            </a:r>
            <a:r>
              <a:rPr lang="en-US" sz="1200" dirty="0" err="1">
                <a:solidFill>
                  <a:schemeClr val="dk1"/>
                </a:solidFill>
                <a:latin typeface="Calibri"/>
                <a:ea typeface="Calibri"/>
                <a:cs typeface="Calibri"/>
                <a:sym typeface="Calibri"/>
              </a:rPr>
              <a:t>mhz</a:t>
            </a:r>
            <a:r>
              <a:rPr lang="en-US" sz="1200" dirty="0">
                <a:solidFill>
                  <a:schemeClr val="dk1"/>
                </a:solidFill>
                <a:latin typeface="Calibri"/>
                <a:ea typeface="Calibri"/>
                <a:cs typeface="Calibri"/>
                <a:sym typeface="Calibri"/>
              </a:rPr>
              <a:t> to 1020 </a:t>
            </a:r>
            <a:r>
              <a:rPr lang="en-US" sz="1200" dirty="0" err="1">
                <a:solidFill>
                  <a:schemeClr val="dk1"/>
                </a:solidFill>
                <a:latin typeface="Calibri"/>
                <a:ea typeface="Calibri"/>
                <a:cs typeface="Calibri"/>
                <a:sym typeface="Calibri"/>
              </a:rPr>
              <a:t>mhz</a:t>
            </a:r>
            <a:r>
              <a:rPr lang="en-US" sz="1200" dirty="0">
                <a:solidFill>
                  <a:schemeClr val="dk1"/>
                </a:solidFill>
                <a:latin typeface="Calibri"/>
                <a:ea typeface="Calibri"/>
                <a:cs typeface="Calibri"/>
                <a:sym typeface="Calibri"/>
              </a:rPr>
              <a:t> low power long range transceiver datasheet,” </a:t>
            </a:r>
            <a:r>
              <a:rPr lang="en-US" sz="1200" dirty="0" err="1">
                <a:solidFill>
                  <a:schemeClr val="dk1"/>
                </a:solidFill>
                <a:latin typeface="Calibri"/>
                <a:ea typeface="Calibri"/>
                <a:cs typeface="Calibri"/>
                <a:sym typeface="Calibri"/>
              </a:rPr>
              <a:t>Semtech</a:t>
            </a:r>
            <a:r>
              <a:rPr lang="en-US" sz="1200" dirty="0">
                <a:solidFill>
                  <a:schemeClr val="dk1"/>
                </a:solidFill>
                <a:latin typeface="Calibri"/>
                <a:ea typeface="Calibri"/>
                <a:cs typeface="Calibri"/>
                <a:sym typeface="Calibri"/>
              </a:rPr>
              <a:t> Corporation, Camarillo, California, USA, Tech. Rep., August 2016. [Online]. Available: https://www.semtech.com/uploads/documents/DS SX1276-7-8-9 W APP V5.pdf</a:t>
            </a:r>
          </a:p>
          <a:p>
            <a:pPr marL="285750" indent="-247650">
              <a:buClr>
                <a:schemeClr val="dk1"/>
              </a:buClr>
              <a:buSzPts val="1200"/>
              <a:buFont typeface="Calibri"/>
              <a:buAutoNum type="arabicPeriod"/>
            </a:pPr>
            <a:r>
              <a:rPr lang="en-US" sz="1200" dirty="0">
                <a:solidFill>
                  <a:schemeClr val="dk1"/>
                </a:solidFill>
                <a:latin typeface="Calibri"/>
                <a:ea typeface="Calibri"/>
                <a:cs typeface="Calibri"/>
                <a:sym typeface="Calibri"/>
              </a:rPr>
              <a:t>“Radio frequency (</a:t>
            </a:r>
            <a:r>
              <a:rPr lang="en-US" sz="1200" dirty="0" err="1">
                <a:solidFill>
                  <a:schemeClr val="dk1"/>
                </a:solidFill>
                <a:latin typeface="Calibri"/>
                <a:ea typeface="Calibri"/>
                <a:cs typeface="Calibri"/>
                <a:sym typeface="Calibri"/>
              </a:rPr>
              <a:t>rf</a:t>
            </a:r>
            <a:r>
              <a:rPr lang="en-US" sz="1200" dirty="0">
                <a:solidFill>
                  <a:schemeClr val="dk1"/>
                </a:solidFill>
                <a:latin typeface="Calibri"/>
                <a:ea typeface="Calibri"/>
                <a:cs typeface="Calibri"/>
                <a:sym typeface="Calibri"/>
              </a:rPr>
              <a:t>) system scenarios,” ETSI, Tech. Rep. TR 136 942 V13.0.0, January 2016. [Online]. Available: https://www.etsi.org/deliver/etsi </a:t>
            </a:r>
            <a:r>
              <a:rPr lang="en-US" sz="1200" dirty="0" err="1">
                <a:solidFill>
                  <a:schemeClr val="dk1"/>
                </a:solidFill>
                <a:latin typeface="Calibri"/>
                <a:ea typeface="Calibri"/>
                <a:cs typeface="Calibri"/>
                <a:sym typeface="Calibri"/>
              </a:rPr>
              <a:t>tr</a:t>
            </a:r>
            <a:r>
              <a:rPr lang="en-US" sz="1200" dirty="0">
                <a:solidFill>
                  <a:schemeClr val="dk1"/>
                </a:solidFill>
                <a:latin typeface="Calibri"/>
                <a:ea typeface="Calibri"/>
                <a:cs typeface="Calibri"/>
                <a:sym typeface="Calibri"/>
              </a:rPr>
              <a:t>/136900 136999/136942/13.00.00 60/</a:t>
            </a:r>
            <a:r>
              <a:rPr lang="en-US" sz="1200" dirty="0" err="1">
                <a:solidFill>
                  <a:schemeClr val="dk1"/>
                </a:solidFill>
                <a:latin typeface="Calibri"/>
                <a:ea typeface="Calibri"/>
                <a:cs typeface="Calibri"/>
                <a:sym typeface="Calibri"/>
              </a:rPr>
              <a:t>tr</a:t>
            </a:r>
            <a:r>
              <a:rPr lang="en-US" sz="1200" dirty="0">
                <a:solidFill>
                  <a:schemeClr val="dk1"/>
                </a:solidFill>
                <a:latin typeface="Calibri"/>
                <a:ea typeface="Calibri"/>
                <a:cs typeface="Calibri"/>
                <a:sym typeface="Calibri"/>
              </a:rPr>
              <a:t> 136942v130000p.pdf</a:t>
            </a:r>
          </a:p>
          <a:p>
            <a:pPr marL="285750" indent="-247650">
              <a:buClr>
                <a:schemeClr val="dk1"/>
              </a:buClr>
              <a:buSzPts val="1200"/>
              <a:buFont typeface="Calibri"/>
              <a:buAutoNum type="arabicPeriod"/>
            </a:pPr>
            <a:r>
              <a:rPr lang="en-US" sz="1200" dirty="0">
                <a:solidFill>
                  <a:schemeClr val="dk1"/>
                </a:solidFill>
                <a:latin typeface="Calibri"/>
                <a:ea typeface="Calibri"/>
                <a:cs typeface="Calibri"/>
                <a:sym typeface="Calibri"/>
              </a:rPr>
              <a:t>C. </a:t>
            </a:r>
            <a:r>
              <a:rPr lang="en-US" sz="1200" dirty="0" err="1">
                <a:solidFill>
                  <a:schemeClr val="dk1"/>
                </a:solidFill>
                <a:latin typeface="Calibri"/>
                <a:ea typeface="Calibri"/>
                <a:cs typeface="Calibri"/>
                <a:sym typeface="Calibri"/>
              </a:rPr>
              <a:t>Goursaud</a:t>
            </a:r>
            <a:r>
              <a:rPr lang="en-US" sz="1200" dirty="0">
                <a:solidFill>
                  <a:schemeClr val="dk1"/>
                </a:solidFill>
                <a:latin typeface="Calibri"/>
                <a:ea typeface="Calibri"/>
                <a:cs typeface="Calibri"/>
                <a:sym typeface="Calibri"/>
              </a:rPr>
              <a:t> and J.-M. </a:t>
            </a:r>
            <a:r>
              <a:rPr lang="en-US" sz="1200" dirty="0" err="1">
                <a:solidFill>
                  <a:schemeClr val="dk1"/>
                </a:solidFill>
                <a:latin typeface="Calibri"/>
                <a:ea typeface="Calibri"/>
                <a:cs typeface="Calibri"/>
                <a:sym typeface="Calibri"/>
              </a:rPr>
              <a:t>Gorce</a:t>
            </a:r>
            <a:r>
              <a:rPr lang="en-US" sz="1200" dirty="0">
                <a:solidFill>
                  <a:schemeClr val="dk1"/>
                </a:solidFill>
                <a:latin typeface="Calibri"/>
                <a:ea typeface="Calibri"/>
                <a:cs typeface="Calibri"/>
                <a:sym typeface="Calibri"/>
              </a:rPr>
              <a:t>, “Dedicated networks for IoT : PHY / MAC state of the art and challenges,” EAI endorsed transactions on Internet of Things, Oct. 2015. [Online]. Available: https://hal.archives-ouvertes.fr/hal-01231221</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12"/>
          <p:cNvSpPr txBox="1">
            <a:spLocks noGrp="1"/>
          </p:cNvSpPr>
          <p:nvPr>
            <p:ph type="body" idx="1"/>
          </p:nvPr>
        </p:nvSpPr>
        <p:spPr>
          <a:xfrm>
            <a:off x="84841" y="1372250"/>
            <a:ext cx="11977200" cy="5135400"/>
          </a:xfrm>
          <a:prstGeom prst="rect">
            <a:avLst/>
          </a:prstGeom>
          <a:noFill/>
          <a:ln>
            <a:noFill/>
          </a:ln>
        </p:spPr>
        <p:txBody>
          <a:bodyPr spcFirstLastPara="1" wrap="square" lIns="91425" tIns="45700" rIns="91425" bIns="45700" anchor="ctr" anchorCtr="0">
            <a:noAutofit/>
          </a:bodyPr>
          <a:lstStyle/>
          <a:p>
            <a:pPr marL="1033462" marR="0" lvl="0" indent="-457200" algn="l" rtl="0">
              <a:lnSpc>
                <a:spcPct val="166666"/>
              </a:lnSpc>
              <a:spcBef>
                <a:spcPts val="0"/>
              </a:spcBef>
              <a:spcAft>
                <a:spcPts val="0"/>
              </a:spcAft>
              <a:buClr>
                <a:schemeClr val="accent2"/>
              </a:buClr>
              <a:buSzPts val="1980"/>
              <a:buFont typeface="Calibri"/>
              <a:buAutoNum type="arabicPeriod"/>
            </a:pPr>
            <a:r>
              <a:rPr lang="en-US" sz="1800"/>
              <a:t>Introduction</a:t>
            </a:r>
            <a:endParaRPr lang="en-US"/>
          </a:p>
          <a:p>
            <a:pPr marL="1033462" marR="0" lvl="0" indent="-457200" algn="l" rtl="0">
              <a:lnSpc>
                <a:spcPct val="166666"/>
              </a:lnSpc>
              <a:spcBef>
                <a:spcPts val="1000"/>
              </a:spcBef>
              <a:spcAft>
                <a:spcPts val="0"/>
              </a:spcAft>
              <a:buClr>
                <a:schemeClr val="accent2"/>
              </a:buClr>
              <a:buSzPts val="1980"/>
              <a:buFont typeface="Calibri"/>
              <a:buAutoNum type="arabicPeriod"/>
            </a:pPr>
            <a:r>
              <a:rPr lang="en-US" sz="1800"/>
              <a:t>LoRaWAN</a:t>
            </a:r>
            <a:endParaRPr lang="en-US"/>
          </a:p>
          <a:p>
            <a:pPr marL="1033462" marR="0" lvl="0" indent="-457200" algn="l" rtl="0">
              <a:lnSpc>
                <a:spcPct val="166666"/>
              </a:lnSpc>
              <a:spcBef>
                <a:spcPts val="1000"/>
              </a:spcBef>
              <a:spcAft>
                <a:spcPts val="0"/>
              </a:spcAft>
              <a:buClr>
                <a:schemeClr val="accent2"/>
              </a:buClr>
              <a:buSzPts val="1980"/>
              <a:buFont typeface="Calibri"/>
              <a:buAutoNum type="arabicPeriod"/>
            </a:pPr>
            <a:r>
              <a:rPr lang="en-US" sz="1800"/>
              <a:t>LoRa</a:t>
            </a:r>
            <a:endParaRPr lang="en-US"/>
          </a:p>
          <a:p>
            <a:pPr marL="1033462" marR="0" lvl="0" indent="-457200" algn="l" rtl="0">
              <a:lnSpc>
                <a:spcPct val="166666"/>
              </a:lnSpc>
              <a:spcBef>
                <a:spcPts val="1000"/>
              </a:spcBef>
              <a:spcAft>
                <a:spcPts val="0"/>
              </a:spcAft>
              <a:buClr>
                <a:schemeClr val="accent2"/>
              </a:buClr>
              <a:buSzPts val="1980"/>
              <a:buFont typeface="Calibri"/>
              <a:buAutoNum type="arabicPeriod"/>
            </a:pPr>
            <a:r>
              <a:rPr lang="en-US" sz="1800"/>
              <a:t>Proposed Technique</a:t>
            </a:r>
          </a:p>
          <a:p>
            <a:pPr marL="1033462" marR="0" lvl="0" indent="-457200" algn="l" rtl="0">
              <a:lnSpc>
                <a:spcPct val="166666"/>
              </a:lnSpc>
              <a:spcBef>
                <a:spcPts val="1000"/>
              </a:spcBef>
              <a:spcAft>
                <a:spcPts val="0"/>
              </a:spcAft>
              <a:buClr>
                <a:schemeClr val="accent2"/>
              </a:buClr>
              <a:buSzPts val="1980"/>
              <a:buFont typeface="Calibri"/>
              <a:buAutoNum type="arabicPeriod"/>
            </a:pPr>
            <a:r>
              <a:rPr lang="en-US" sz="1800"/>
              <a:t>Simulation Environment</a:t>
            </a:r>
          </a:p>
          <a:p>
            <a:pPr marL="1033462" marR="0" lvl="0" indent="-457200" algn="l" rtl="0">
              <a:lnSpc>
                <a:spcPct val="166666"/>
              </a:lnSpc>
              <a:spcBef>
                <a:spcPts val="1000"/>
              </a:spcBef>
              <a:spcAft>
                <a:spcPts val="0"/>
              </a:spcAft>
              <a:buClr>
                <a:schemeClr val="accent2"/>
              </a:buClr>
              <a:buSzPts val="1980"/>
              <a:buFont typeface="Calibri"/>
              <a:buAutoNum type="arabicPeriod"/>
            </a:pPr>
            <a:r>
              <a:rPr lang="en-US" sz="1800"/>
              <a:t>Simulation Results</a:t>
            </a:r>
          </a:p>
        </p:txBody>
      </p:sp>
      <p:sp>
        <p:nvSpPr>
          <p:cNvPr id="136" name="Google Shape;136;p12"/>
          <p:cNvSpPr txBox="1">
            <a:spLocks noGrp="1"/>
          </p:cNvSpPr>
          <p:nvPr>
            <p:ph type="sldNum" idx="12"/>
          </p:nvPr>
        </p:nvSpPr>
        <p:spPr>
          <a:xfrm>
            <a:off x="11464210" y="6458941"/>
            <a:ext cx="492900" cy="3777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Calibri"/>
              <a:buNone/>
            </a:pPr>
            <a:fld id="{00000000-1234-1234-1234-123412341234}" type="slidenum">
              <a:rPr lang="en-US" sz="1200" b="0" i="0" u="none" strike="noStrike" cap="none" smtClean="0">
                <a:solidFill>
                  <a:schemeClr val="lt1"/>
                </a:solidFill>
                <a:latin typeface="Calibri"/>
                <a:ea typeface="Calibri"/>
                <a:cs typeface="Calibri"/>
                <a:sym typeface="Calibri"/>
              </a:rPr>
              <a:t>2</a:t>
            </a:fld>
            <a:endParaRPr lang="en-US" sz="1200" b="0" i="0" u="none" strike="noStrike" cap="none">
              <a:solidFill>
                <a:schemeClr val="lt1"/>
              </a:solidFill>
              <a:latin typeface="Calibri"/>
              <a:ea typeface="Calibri"/>
              <a:cs typeface="Calibri"/>
              <a:sym typeface="Calibri"/>
            </a:endParaRPr>
          </a:p>
        </p:txBody>
      </p:sp>
      <p:sp>
        <p:nvSpPr>
          <p:cNvPr id="137" name="Google Shape;137;p12"/>
          <p:cNvSpPr txBox="1">
            <a:spLocks noGrp="1"/>
          </p:cNvSpPr>
          <p:nvPr>
            <p:ph type="body" idx="2"/>
          </p:nvPr>
        </p:nvSpPr>
        <p:spPr>
          <a:xfrm>
            <a:off x="68959" y="993012"/>
            <a:ext cx="12069600" cy="296700"/>
          </a:xfrm>
          <a:prstGeom prst="rect">
            <a:avLst/>
          </a:prstGeom>
          <a:noFill/>
          <a:ln>
            <a:noFill/>
          </a:ln>
        </p:spPr>
        <p:txBody>
          <a:bodyPr spcFirstLastPara="1" wrap="square" lIns="0" tIns="45700" rIns="0" bIns="45700" anchor="t" anchorCtr="0">
            <a:noAutofit/>
          </a:bodyPr>
          <a:lstStyle/>
          <a:p>
            <a:pPr marL="0" marR="0" lvl="0" indent="0" algn="l" rtl="0">
              <a:lnSpc>
                <a:spcPct val="90000"/>
              </a:lnSpc>
              <a:spcBef>
                <a:spcPts val="0"/>
              </a:spcBef>
              <a:spcAft>
                <a:spcPts val="0"/>
              </a:spcAft>
              <a:buClr>
                <a:schemeClr val="lt1"/>
              </a:buClr>
              <a:buSzPts val="1800"/>
              <a:buFont typeface="Arial"/>
              <a:buNone/>
            </a:pPr>
            <a:r>
              <a:rPr lang="en-US" sz="1800" b="0" i="0" u="none" strike="noStrike" cap="none">
                <a:solidFill>
                  <a:schemeClr val="lt1"/>
                </a:solidFill>
                <a:latin typeface="Bookman Old Style"/>
                <a:ea typeface="Bookman Old Style"/>
                <a:cs typeface="Bookman Old Style"/>
                <a:sym typeface="Bookman Old Style"/>
              </a:rPr>
              <a:t>Outline</a:t>
            </a:r>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13"/>
          <p:cNvSpPr txBox="1">
            <a:spLocks noGrp="1"/>
          </p:cNvSpPr>
          <p:nvPr>
            <p:ph type="sldNum" idx="12"/>
          </p:nvPr>
        </p:nvSpPr>
        <p:spPr>
          <a:xfrm>
            <a:off x="11464210" y="6458941"/>
            <a:ext cx="492900" cy="3777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Calibri"/>
              <a:buNone/>
            </a:pPr>
            <a:fld id="{00000000-1234-1234-1234-123412341234}" type="slidenum">
              <a:rPr lang="en-US" sz="1200" b="0" i="0" u="none" strike="noStrike" cap="none" smtClean="0">
                <a:solidFill>
                  <a:schemeClr val="lt1"/>
                </a:solidFill>
                <a:latin typeface="Calibri"/>
                <a:ea typeface="Calibri"/>
                <a:cs typeface="Calibri"/>
                <a:sym typeface="Calibri"/>
              </a:rPr>
              <a:t>3</a:t>
            </a:fld>
            <a:endParaRPr lang="en-US" sz="1200" b="0" i="0" u="none" strike="noStrike" cap="none">
              <a:solidFill>
                <a:schemeClr val="lt1"/>
              </a:solidFill>
              <a:latin typeface="Calibri"/>
              <a:ea typeface="Calibri"/>
              <a:cs typeface="Calibri"/>
              <a:sym typeface="Calibri"/>
            </a:endParaRPr>
          </a:p>
        </p:txBody>
      </p:sp>
      <p:sp>
        <p:nvSpPr>
          <p:cNvPr id="143" name="Google Shape;143;p13"/>
          <p:cNvSpPr txBox="1">
            <a:spLocks noGrp="1"/>
          </p:cNvSpPr>
          <p:nvPr>
            <p:ph type="body" idx="2"/>
          </p:nvPr>
        </p:nvSpPr>
        <p:spPr>
          <a:xfrm>
            <a:off x="68959" y="993012"/>
            <a:ext cx="12069600" cy="296700"/>
          </a:xfrm>
          <a:prstGeom prst="rect">
            <a:avLst/>
          </a:prstGeom>
          <a:noFill/>
          <a:ln>
            <a:noFill/>
          </a:ln>
        </p:spPr>
        <p:txBody>
          <a:bodyPr spcFirstLastPara="1" wrap="square" lIns="0" tIns="45700" rIns="0" bIns="45700" anchor="t" anchorCtr="0">
            <a:noAutofit/>
          </a:bodyPr>
          <a:lstStyle/>
          <a:p>
            <a:pPr marL="0" lvl="0" indent="0">
              <a:spcBef>
                <a:spcPts val="0"/>
              </a:spcBef>
              <a:buSzPts val="1800"/>
            </a:pPr>
            <a:r>
              <a:rPr lang="en-US" sz="1800" b="0" i="0" u="none" strike="noStrike" cap="none" dirty="0">
                <a:latin typeface="Bookman Old Style"/>
                <a:ea typeface="Bookman Old Style"/>
                <a:cs typeface="Bookman Old Style"/>
                <a:sym typeface="Bookman Old Style"/>
              </a:rPr>
              <a:t>Introduction: </a:t>
            </a:r>
            <a:r>
              <a:rPr lang="en-US" sz="1800" dirty="0"/>
              <a:t>LPWAN Overview</a:t>
            </a:r>
            <a:br>
              <a:rPr lang="en-US" sz="1800" b="0" i="0" u="none" strike="noStrike" cap="none" dirty="0">
                <a:latin typeface="Bookman Old Style"/>
                <a:ea typeface="Bookman Old Style"/>
                <a:cs typeface="Bookman Old Style"/>
              </a:rPr>
            </a:br>
            <a:endParaRPr lang="en-US" sz="1800"/>
          </a:p>
        </p:txBody>
      </p:sp>
      <p:sp>
        <p:nvSpPr>
          <p:cNvPr id="144" name="Google Shape;144;p13"/>
          <p:cNvSpPr txBox="1"/>
          <p:nvPr/>
        </p:nvSpPr>
        <p:spPr>
          <a:xfrm>
            <a:off x="0" y="1364825"/>
            <a:ext cx="12069600" cy="661533"/>
          </a:xfrm>
          <a:prstGeom prst="rect">
            <a:avLst/>
          </a:prstGeom>
          <a:noFill/>
          <a:ln>
            <a:noFill/>
          </a:ln>
        </p:spPr>
        <p:txBody>
          <a:bodyPr spcFirstLastPara="1" wrap="square" lIns="91425" tIns="45700" rIns="91425" bIns="45700" anchor="t" anchorCtr="0">
            <a:noAutofit/>
          </a:bodyPr>
          <a:lstStyle/>
          <a:p>
            <a:pPr marL="457200" lvl="0" indent="-342900">
              <a:buClr>
                <a:schemeClr val="dk1"/>
              </a:buClr>
              <a:buSzPts val="1800"/>
              <a:buFont typeface="Calibri"/>
              <a:buChar char="●"/>
            </a:pPr>
            <a:r>
              <a:rPr lang="en-US" sz="1800">
                <a:solidFill>
                  <a:schemeClr val="dk1"/>
                </a:solidFill>
                <a:latin typeface="Calibri"/>
                <a:ea typeface="Calibri"/>
                <a:cs typeface="Calibri"/>
                <a:sym typeface="Calibri"/>
              </a:rPr>
              <a:t>Number of Internet of Things applications increased exponentially in last few years </a:t>
            </a:r>
            <a:r>
              <a:rPr lang="en-US" sz="1800" b="0" i="0" u="none" strike="noStrike" cap="none" baseline="30000" dirty="0">
                <a:solidFill>
                  <a:schemeClr val="dk1"/>
                </a:solidFill>
                <a:latin typeface="Calibri"/>
                <a:ea typeface="Calibri"/>
                <a:cs typeface="Calibri"/>
                <a:sym typeface="Calibri"/>
              </a:rPr>
              <a:t>[1]</a:t>
            </a:r>
            <a:endParaRPr lang="en-US" baseline="30000" dirty="0">
              <a:solidFill>
                <a:schemeClr val="dk1"/>
              </a:solidFill>
            </a:endParaRPr>
          </a:p>
          <a:p>
            <a:pPr marL="457200" marR="0" lvl="0" indent="-342900" algn="l" rtl="0">
              <a:lnSpc>
                <a:spcPct val="100000"/>
              </a:lnSpc>
              <a:spcBef>
                <a:spcPts val="0"/>
              </a:spcBef>
              <a:spcAft>
                <a:spcPts val="0"/>
              </a:spcAft>
              <a:buClr>
                <a:schemeClr val="dk1"/>
              </a:buClr>
              <a:buSzPts val="1800"/>
              <a:buFont typeface="Calibri"/>
              <a:buChar char="●"/>
            </a:pPr>
            <a:r>
              <a:rPr lang="en-US" sz="1800" b="0" i="0" u="none" strike="noStrike" cap="none" dirty="0">
                <a:solidFill>
                  <a:schemeClr val="dk1"/>
                </a:solidFill>
                <a:latin typeface="Calibri"/>
                <a:ea typeface="Calibri"/>
                <a:cs typeface="Calibri"/>
                <a:sym typeface="Calibri"/>
              </a:rPr>
              <a:t>How to provide connectivity for </a:t>
            </a:r>
            <a:r>
              <a:rPr lang="en-US" sz="1800" b="0" i="0" u="sng" strike="noStrike" cap="none" dirty="0">
                <a:solidFill>
                  <a:schemeClr val="dk1"/>
                </a:solidFill>
                <a:latin typeface="Calibri"/>
                <a:ea typeface="Calibri"/>
                <a:cs typeface="Calibri"/>
                <a:sym typeface="Calibri"/>
              </a:rPr>
              <a:t>low power</a:t>
            </a:r>
            <a:r>
              <a:rPr lang="en-US" sz="1800" b="0" i="0" u="none" strike="noStrike" cap="none" dirty="0">
                <a:solidFill>
                  <a:schemeClr val="dk1"/>
                </a:solidFill>
                <a:latin typeface="Calibri"/>
                <a:ea typeface="Calibri"/>
                <a:cs typeface="Calibri"/>
                <a:sym typeface="Calibri"/>
              </a:rPr>
              <a:t> devices distributed over large geographical areas?</a:t>
            </a:r>
            <a:endParaRPr lang="en-US" dirty="0"/>
          </a:p>
        </p:txBody>
      </p:sp>
      <p:sp>
        <p:nvSpPr>
          <p:cNvPr id="145" name="Google Shape;145;p13"/>
          <p:cNvSpPr txBox="1"/>
          <p:nvPr/>
        </p:nvSpPr>
        <p:spPr>
          <a:xfrm>
            <a:off x="68959" y="156945"/>
            <a:ext cx="5417541" cy="653100"/>
          </a:xfrm>
          <a:prstGeom prst="rect">
            <a:avLst/>
          </a:prstGeom>
          <a:noFill/>
          <a:ln>
            <a:noFill/>
          </a:ln>
        </p:spPr>
        <p:txBody>
          <a:bodyPr spcFirstLastPara="1" wrap="square" lIns="91425" tIns="45700" rIns="91425" bIns="45700" anchor="t" anchorCtr="0">
            <a:noAutofit/>
          </a:bodyPr>
          <a:lstStyle/>
          <a:p>
            <a:pPr marL="804862" marR="0" lvl="0" indent="-219709" algn="l" rtl="0">
              <a:lnSpc>
                <a:spcPct val="100000"/>
              </a:lnSpc>
              <a:spcBef>
                <a:spcPts val="0"/>
              </a:spcBef>
              <a:spcAft>
                <a:spcPts val="0"/>
              </a:spcAft>
              <a:buClr>
                <a:schemeClr val="lt1"/>
              </a:buClr>
              <a:buSzPts val="1400"/>
              <a:buFont typeface="Calibri"/>
              <a:buAutoNum type="arabicPeriod"/>
            </a:pPr>
            <a:r>
              <a:rPr lang="en-US" b="1">
                <a:solidFill>
                  <a:schemeClr val="lt1"/>
                </a:solidFill>
                <a:latin typeface="Calibri"/>
                <a:ea typeface="Calibri"/>
                <a:cs typeface="Calibri"/>
                <a:sym typeface="Calibri"/>
              </a:rPr>
              <a:t>Introduction</a:t>
            </a:r>
            <a:endParaRPr lang="en-US"/>
          </a:p>
          <a:p>
            <a:pPr marL="804862" marR="0" lvl="0" indent="-219709" algn="l" rtl="0">
              <a:lnSpc>
                <a:spcPct val="100000"/>
              </a:lnSpc>
              <a:spcBef>
                <a:spcPts val="0"/>
              </a:spcBef>
              <a:spcAft>
                <a:spcPts val="0"/>
              </a:spcAft>
              <a:buClr>
                <a:schemeClr val="lt1"/>
              </a:buClr>
              <a:buSzPts val="1400"/>
              <a:buFont typeface="Calibri"/>
              <a:buAutoNum type="arabicPeriod"/>
            </a:pPr>
            <a:r>
              <a:rPr lang="en-US">
                <a:solidFill>
                  <a:schemeClr val="lt1"/>
                </a:solidFill>
                <a:latin typeface="Calibri"/>
                <a:ea typeface="Calibri"/>
                <a:cs typeface="Calibri"/>
                <a:sym typeface="Calibri"/>
              </a:rPr>
              <a:t>LoRaWAN</a:t>
            </a:r>
          </a:p>
          <a:p>
            <a:pPr marL="804862" marR="0" lvl="0" indent="-219709" algn="l" rtl="0">
              <a:lnSpc>
                <a:spcPct val="100000"/>
              </a:lnSpc>
              <a:spcBef>
                <a:spcPts val="0"/>
              </a:spcBef>
              <a:spcAft>
                <a:spcPts val="0"/>
              </a:spcAft>
              <a:buClr>
                <a:schemeClr val="lt1"/>
              </a:buClr>
              <a:buSzPts val="1400"/>
              <a:buFont typeface="Calibri"/>
              <a:buAutoNum type="arabicPeriod"/>
            </a:pPr>
            <a:r>
              <a:rPr lang="en-US">
                <a:solidFill>
                  <a:schemeClr val="lt1"/>
                </a:solidFill>
                <a:latin typeface="Calibri"/>
                <a:cs typeface="Calibri"/>
                <a:sym typeface="Calibri"/>
              </a:rPr>
              <a:t>LoRa</a:t>
            </a:r>
            <a:endParaRPr lang="en-US"/>
          </a:p>
        </p:txBody>
      </p:sp>
      <p:sp>
        <p:nvSpPr>
          <p:cNvPr id="147" name="Google Shape;147;p13"/>
          <p:cNvSpPr txBox="1">
            <a:spLocks noGrp="1"/>
          </p:cNvSpPr>
          <p:nvPr>
            <p:ph type="body" idx="1"/>
          </p:nvPr>
        </p:nvSpPr>
        <p:spPr>
          <a:xfrm>
            <a:off x="68959" y="6561433"/>
            <a:ext cx="3562500" cy="2967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2800"/>
              <a:buFont typeface="Arial"/>
              <a:buNone/>
            </a:pPr>
            <a:r>
              <a:rPr lang="en-US" sz="800" b="0" i="0" u="none" strike="noStrike" cap="none">
                <a:solidFill>
                  <a:schemeClr val="lt1"/>
                </a:solidFill>
                <a:latin typeface="Calibri"/>
                <a:ea typeface="Calibri"/>
                <a:cs typeface="Calibri"/>
                <a:sym typeface="Calibri"/>
              </a:rPr>
              <a:t>1. Image Source: https://www.slideshare.net/PeterREgli/lpwan</a:t>
            </a:r>
            <a:endParaRPr lang="en-US"/>
          </a:p>
        </p:txBody>
      </p:sp>
      <p:pic>
        <p:nvPicPr>
          <p:cNvPr id="148" name="Google Shape;148;p13"/>
          <p:cNvPicPr preferRelativeResize="0"/>
          <p:nvPr/>
        </p:nvPicPr>
        <p:blipFill rotWithShape="1">
          <a:blip r:embed="rId3">
            <a:alphaModFix/>
          </a:blip>
          <a:srcRect l="17005" b="6785"/>
          <a:stretch/>
        </p:blipFill>
        <p:spPr>
          <a:xfrm>
            <a:off x="7016673" y="2160269"/>
            <a:ext cx="4781700" cy="2953637"/>
          </a:xfrm>
          <a:prstGeom prst="rect">
            <a:avLst/>
          </a:prstGeom>
          <a:noFill/>
          <a:ln>
            <a:noFill/>
          </a:ln>
        </p:spPr>
      </p:pic>
      <p:sp>
        <p:nvSpPr>
          <p:cNvPr id="149" name="Google Shape;149;p13"/>
          <p:cNvSpPr txBox="1"/>
          <p:nvPr/>
        </p:nvSpPr>
        <p:spPr>
          <a:xfrm>
            <a:off x="6825325" y="5348424"/>
            <a:ext cx="4921831" cy="5082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dirty="0">
                <a:solidFill>
                  <a:srgbClr val="000000"/>
                </a:solidFill>
                <a:latin typeface="Arial"/>
                <a:ea typeface="Arial"/>
                <a:cs typeface="Arial"/>
                <a:sym typeface="Arial"/>
              </a:rPr>
              <a:t>Figure 1: Wireless technologies with respect to range and data rate</a:t>
            </a:r>
            <a:r>
              <a:rPr lang="en-US" sz="1200" b="0" i="0" u="none" strike="noStrike" cap="none" baseline="30000" dirty="0">
                <a:solidFill>
                  <a:srgbClr val="000000"/>
                </a:solidFill>
                <a:latin typeface="Arial"/>
                <a:ea typeface="Arial"/>
                <a:cs typeface="Arial"/>
                <a:sym typeface="Arial"/>
              </a:rPr>
              <a:t>1</a:t>
            </a:r>
            <a:endParaRPr lang="en-US" dirty="0"/>
          </a:p>
        </p:txBody>
      </p:sp>
      <p:sp>
        <p:nvSpPr>
          <p:cNvPr id="150" name="Google Shape;150;p13"/>
          <p:cNvSpPr txBox="1"/>
          <p:nvPr/>
        </p:nvSpPr>
        <p:spPr>
          <a:xfrm>
            <a:off x="0" y="3576484"/>
            <a:ext cx="7064700" cy="2404291"/>
          </a:xfrm>
          <a:prstGeom prst="rect">
            <a:avLst/>
          </a:prstGeom>
          <a:noFill/>
          <a:ln>
            <a:noFill/>
          </a:ln>
        </p:spPr>
        <p:txBody>
          <a:bodyPr spcFirstLastPara="1" wrap="square" lIns="91425" tIns="91425" rIns="91425" bIns="91425" anchor="t" anchorCtr="0">
            <a:noAutofit/>
          </a:bodyPr>
          <a:lstStyle/>
          <a:p>
            <a:pPr marL="457200" marR="0" lvl="0" indent="-342900" algn="l" rtl="0">
              <a:lnSpc>
                <a:spcPct val="100000"/>
              </a:lnSpc>
              <a:spcBef>
                <a:spcPts val="0"/>
              </a:spcBef>
              <a:spcAft>
                <a:spcPts val="0"/>
              </a:spcAft>
              <a:buClr>
                <a:schemeClr val="dk1"/>
              </a:buClr>
              <a:buSzPts val="1800"/>
              <a:buFont typeface="Calibri"/>
              <a:buChar char="●"/>
            </a:pPr>
            <a:r>
              <a:rPr lang="en-US" sz="1800" b="0" i="0" u="none" strike="noStrike" cap="none">
                <a:solidFill>
                  <a:schemeClr val="dk1"/>
                </a:solidFill>
                <a:latin typeface="Calibri"/>
                <a:ea typeface="Calibri"/>
                <a:cs typeface="Calibri"/>
                <a:sym typeface="Calibri"/>
              </a:rPr>
              <a:t>LPWAN fills the technology gap between</a:t>
            </a:r>
            <a:r>
              <a:rPr lang="en-US" sz="1800">
                <a:solidFill>
                  <a:schemeClr val="dk1"/>
                </a:solidFill>
                <a:latin typeface="Calibri"/>
                <a:ea typeface="Calibri"/>
                <a:cs typeface="Calibri"/>
                <a:sym typeface="Calibri"/>
              </a:rPr>
              <a:t>:</a:t>
            </a:r>
            <a:endParaRPr lang="en-US">
              <a:solidFill>
                <a:schemeClr val="dk1"/>
              </a:solidFill>
            </a:endParaRPr>
          </a:p>
          <a:p>
            <a:pPr marL="914400" marR="0" lvl="1" indent="-342900" algn="l" rtl="0">
              <a:lnSpc>
                <a:spcPct val="100000"/>
              </a:lnSpc>
              <a:spcBef>
                <a:spcPts val="0"/>
              </a:spcBef>
              <a:spcAft>
                <a:spcPts val="0"/>
              </a:spcAft>
              <a:buClr>
                <a:schemeClr val="dk1"/>
              </a:buClr>
              <a:buSzPts val="1800"/>
              <a:buFont typeface="Calibri"/>
              <a:buChar char="○"/>
            </a:pPr>
            <a:r>
              <a:rPr lang="en-US" sz="1800" b="0" i="0" u="none" strike="noStrike" cap="none" dirty="0">
                <a:solidFill>
                  <a:schemeClr val="dk1"/>
                </a:solidFill>
                <a:latin typeface="Calibri"/>
                <a:ea typeface="Calibri"/>
                <a:cs typeface="Calibri"/>
                <a:sym typeface="Calibri"/>
              </a:rPr>
              <a:t>Short range wireless technologies (ZigBee, Bluetooth, </a:t>
            </a:r>
            <a:r>
              <a:rPr lang="en-US" sz="1800" b="0" i="0" u="none" strike="noStrike" cap="none" dirty="0" err="1">
                <a:solidFill>
                  <a:schemeClr val="dk1"/>
                </a:solidFill>
                <a:latin typeface="Calibri"/>
                <a:ea typeface="Calibri"/>
                <a:cs typeface="Calibri"/>
                <a:sym typeface="Calibri"/>
              </a:rPr>
              <a:t>WiFi</a:t>
            </a:r>
            <a:r>
              <a:rPr lang="en-US" sz="1800" b="0" i="0" u="none" strike="noStrike" cap="none" dirty="0">
                <a:solidFill>
                  <a:schemeClr val="dk1"/>
                </a:solidFill>
                <a:latin typeface="Calibri"/>
                <a:ea typeface="Calibri"/>
                <a:cs typeface="Calibri"/>
                <a:sym typeface="Calibri"/>
              </a:rPr>
              <a:t>)</a:t>
            </a:r>
            <a:endParaRPr lang="en-US" dirty="0">
              <a:solidFill>
                <a:schemeClr val="dk1"/>
              </a:solidFill>
            </a:endParaRPr>
          </a:p>
          <a:p>
            <a:pPr marL="1371600" lvl="2" indent="-342900">
              <a:buClr>
                <a:schemeClr val="dk1"/>
              </a:buClr>
              <a:buSzPts val="1800"/>
              <a:buFont typeface="Calibri"/>
              <a:buChar char="■"/>
            </a:pPr>
            <a:r>
              <a:rPr lang="en-US" sz="1800" dirty="0">
                <a:solidFill>
                  <a:schemeClr val="dk1"/>
                </a:solidFill>
                <a:latin typeface="Calibri"/>
                <a:ea typeface="Calibri"/>
                <a:cs typeface="Calibri"/>
              </a:rPr>
              <a:t>Range is limited to a few hundred meters at best</a:t>
            </a:r>
            <a:endParaRPr lang="en-US" sz="1800" dirty="0">
              <a:solidFill>
                <a:schemeClr val="dk1"/>
              </a:solidFill>
              <a:latin typeface="Calibri"/>
              <a:ea typeface="Calibri"/>
              <a:cs typeface="Calibri"/>
              <a:sym typeface="Calibri"/>
            </a:endParaRPr>
          </a:p>
          <a:p>
            <a:pPr marL="1371600" marR="0" lvl="2" indent="-342900" algn="l">
              <a:lnSpc>
                <a:spcPct val="100000"/>
              </a:lnSpc>
              <a:spcBef>
                <a:spcPts val="0"/>
              </a:spcBef>
              <a:spcAft>
                <a:spcPts val="0"/>
              </a:spcAft>
              <a:buClr>
                <a:schemeClr val="dk1"/>
              </a:buClr>
              <a:buSzPts val="1800"/>
              <a:buFont typeface="Calibri"/>
              <a:buChar char="■"/>
            </a:pPr>
            <a:r>
              <a:rPr lang="en-US" sz="1800" b="0" i="0" u="none" strike="noStrike" cap="none">
                <a:solidFill>
                  <a:schemeClr val="dk1"/>
                </a:solidFill>
                <a:latin typeface="Calibri"/>
                <a:ea typeface="Calibri"/>
                <a:cs typeface="Calibri"/>
                <a:sym typeface="Calibri"/>
              </a:rPr>
              <a:t>Very costly to deploy </a:t>
            </a:r>
            <a:r>
              <a:rPr lang="en-US" sz="1800">
                <a:solidFill>
                  <a:schemeClr val="dk1"/>
                </a:solidFill>
                <a:latin typeface="Calibri"/>
                <a:ea typeface="Calibri"/>
                <a:cs typeface="Calibri"/>
                <a:sym typeface="Calibri"/>
              </a:rPr>
              <a:t>dense</a:t>
            </a:r>
            <a:r>
              <a:rPr lang="en-US" sz="1800" b="0" i="0" u="none" strike="noStrike" cap="none">
                <a:solidFill>
                  <a:schemeClr val="dk1"/>
                </a:solidFill>
                <a:latin typeface="Calibri"/>
                <a:ea typeface="Calibri"/>
                <a:cs typeface="Calibri"/>
                <a:sym typeface="Calibri"/>
              </a:rPr>
              <a:t> </a:t>
            </a:r>
            <a:r>
              <a:rPr lang="en-US" sz="1800">
                <a:solidFill>
                  <a:schemeClr val="dk1"/>
                </a:solidFill>
                <a:latin typeface="Calibri"/>
                <a:ea typeface="Calibri"/>
                <a:cs typeface="Calibri"/>
                <a:sym typeface="Calibri"/>
              </a:rPr>
              <a:t>network</a:t>
            </a:r>
            <a:endParaRPr lang="en-US">
              <a:solidFill>
                <a:schemeClr val="dk1"/>
              </a:solidFill>
            </a:endParaRPr>
          </a:p>
          <a:p>
            <a:pPr marL="914400" marR="0" lvl="1" indent="-342900" algn="l" rtl="0">
              <a:lnSpc>
                <a:spcPct val="100000"/>
              </a:lnSpc>
              <a:spcBef>
                <a:spcPts val="0"/>
              </a:spcBef>
              <a:spcAft>
                <a:spcPts val="0"/>
              </a:spcAft>
              <a:buClr>
                <a:schemeClr val="dk1"/>
              </a:buClr>
              <a:buSzPts val="1800"/>
              <a:buFont typeface="Calibri"/>
              <a:buChar char="○"/>
            </a:pPr>
            <a:r>
              <a:rPr lang="en-US" sz="1800" b="0" i="0" u="none" strike="noStrike" cap="none" dirty="0">
                <a:solidFill>
                  <a:schemeClr val="dk1"/>
                </a:solidFill>
                <a:latin typeface="Calibri"/>
                <a:ea typeface="Calibri"/>
                <a:cs typeface="Calibri"/>
                <a:sym typeface="Calibri"/>
              </a:rPr>
              <a:t>Cellular (2G, 3G, </a:t>
            </a:r>
            <a:r>
              <a:rPr lang="en-US" sz="1800" dirty="0">
                <a:solidFill>
                  <a:schemeClr val="dk1"/>
                </a:solidFill>
                <a:latin typeface="Calibri"/>
                <a:ea typeface="Calibri"/>
                <a:cs typeface="Calibri"/>
                <a:sym typeface="Calibri"/>
              </a:rPr>
              <a:t>LTE</a:t>
            </a:r>
            <a:r>
              <a:rPr lang="en-US" sz="1800" b="0" i="0" u="none" strike="noStrike" cap="none" dirty="0">
                <a:solidFill>
                  <a:schemeClr val="dk1"/>
                </a:solidFill>
                <a:latin typeface="Calibri"/>
                <a:ea typeface="Calibri"/>
                <a:cs typeface="Calibri"/>
                <a:sym typeface="Calibri"/>
              </a:rPr>
              <a:t>)</a:t>
            </a:r>
            <a:endParaRPr lang="en-US" dirty="0">
              <a:solidFill>
                <a:schemeClr val="dk1"/>
              </a:solidFill>
            </a:endParaRPr>
          </a:p>
          <a:p>
            <a:pPr marL="1371600" marR="0" lvl="2" indent="-342900" algn="l" rtl="0">
              <a:lnSpc>
                <a:spcPct val="100000"/>
              </a:lnSpc>
              <a:spcBef>
                <a:spcPts val="0"/>
              </a:spcBef>
              <a:spcAft>
                <a:spcPts val="0"/>
              </a:spcAft>
              <a:buClr>
                <a:schemeClr val="dk1"/>
              </a:buClr>
              <a:buSzPts val="1800"/>
              <a:buFont typeface="Calibri"/>
              <a:buChar char="■"/>
            </a:pPr>
            <a:r>
              <a:rPr lang="en-US" sz="1800" b="0" i="0" u="none" strike="noStrike" cap="none" dirty="0">
                <a:solidFill>
                  <a:schemeClr val="dk1"/>
                </a:solidFill>
                <a:latin typeface="Calibri"/>
                <a:ea typeface="Calibri"/>
                <a:cs typeface="Calibri"/>
                <a:sym typeface="Calibri"/>
              </a:rPr>
              <a:t>Optimized for voice and data</a:t>
            </a:r>
            <a:endParaRPr lang="en-US" dirty="0">
              <a:solidFill>
                <a:schemeClr val="dk1"/>
              </a:solidFill>
            </a:endParaRPr>
          </a:p>
          <a:p>
            <a:pPr marL="1371600" marR="0" lvl="2" indent="-342900" algn="l" rtl="0">
              <a:lnSpc>
                <a:spcPct val="100000"/>
              </a:lnSpc>
              <a:spcBef>
                <a:spcPts val="0"/>
              </a:spcBef>
              <a:spcAft>
                <a:spcPts val="0"/>
              </a:spcAft>
              <a:buClr>
                <a:schemeClr val="dk1"/>
              </a:buClr>
              <a:buSzPts val="1800"/>
              <a:buFont typeface="Calibri"/>
              <a:buChar char="■"/>
            </a:pPr>
            <a:r>
              <a:rPr lang="en-US" sz="1800" b="0" i="0" u="none" strike="noStrike" cap="none" dirty="0">
                <a:solidFill>
                  <a:schemeClr val="dk1"/>
                </a:solidFill>
                <a:latin typeface="Calibri"/>
                <a:ea typeface="Calibri"/>
                <a:cs typeface="Calibri"/>
                <a:sym typeface="Calibri"/>
              </a:rPr>
              <a:t>Complex and expensive</a:t>
            </a:r>
            <a:endParaRPr lang="en-US" dirty="0">
              <a:solidFill>
                <a:schemeClr val="dk1"/>
              </a:solidFill>
            </a:endParaRPr>
          </a:p>
          <a:p>
            <a:pPr marL="1371600" marR="0" lvl="2" indent="-342900" algn="l" rtl="0">
              <a:lnSpc>
                <a:spcPct val="100000"/>
              </a:lnSpc>
              <a:spcBef>
                <a:spcPts val="0"/>
              </a:spcBef>
              <a:spcAft>
                <a:spcPts val="0"/>
              </a:spcAft>
              <a:buClr>
                <a:schemeClr val="dk1"/>
              </a:buClr>
              <a:buSzPts val="1800"/>
              <a:buFont typeface="Calibri"/>
              <a:buChar char="■"/>
            </a:pPr>
            <a:r>
              <a:rPr lang="en-US" sz="1800" b="0" i="0" u="none" strike="noStrike" cap="none" dirty="0">
                <a:solidFill>
                  <a:schemeClr val="dk1"/>
                </a:solidFill>
                <a:latin typeface="Calibri"/>
                <a:ea typeface="Calibri"/>
                <a:cs typeface="Calibri"/>
                <a:sym typeface="Calibri"/>
              </a:rPr>
              <a:t>High power consumption</a:t>
            </a:r>
            <a:endParaRPr lang="en-US" dirty="0">
              <a:solidFill>
                <a:schemeClr val="dk1"/>
              </a:solidFill>
            </a:endParaRPr>
          </a:p>
        </p:txBody>
      </p:sp>
      <p:sp>
        <p:nvSpPr>
          <p:cNvPr id="151" name="Google Shape;151;p13"/>
          <p:cNvSpPr txBox="1"/>
          <p:nvPr/>
        </p:nvSpPr>
        <p:spPr>
          <a:xfrm>
            <a:off x="7064700" y="5073446"/>
            <a:ext cx="4653600" cy="296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dirty="0">
                <a:solidFill>
                  <a:srgbClr val="000000"/>
                </a:solidFill>
                <a:latin typeface="Arial"/>
                <a:ea typeface="Arial"/>
                <a:cs typeface="Arial"/>
                <a:sym typeface="Arial"/>
              </a:rPr>
              <a:t>RANGE</a:t>
            </a:r>
            <a:endParaRPr lang="en-US" dirty="0"/>
          </a:p>
        </p:txBody>
      </p:sp>
      <p:sp>
        <p:nvSpPr>
          <p:cNvPr id="152" name="Google Shape;152;p13"/>
          <p:cNvSpPr txBox="1"/>
          <p:nvPr/>
        </p:nvSpPr>
        <p:spPr>
          <a:xfrm rot="16200000" flipH="1">
            <a:off x="5446051" y="3510371"/>
            <a:ext cx="2846400" cy="2940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dirty="0">
                <a:solidFill>
                  <a:srgbClr val="000000"/>
                </a:solidFill>
                <a:latin typeface="Arial"/>
                <a:ea typeface="Arial"/>
                <a:cs typeface="Arial"/>
                <a:sym typeface="Arial"/>
              </a:rPr>
              <a:t>DATA  RATE</a:t>
            </a:r>
            <a:endParaRPr lang="en-US" dirty="0"/>
          </a:p>
        </p:txBody>
      </p:sp>
      <p:sp>
        <p:nvSpPr>
          <p:cNvPr id="153" name="Google Shape;153;p13"/>
          <p:cNvSpPr txBox="1"/>
          <p:nvPr/>
        </p:nvSpPr>
        <p:spPr>
          <a:xfrm>
            <a:off x="0" y="1925368"/>
            <a:ext cx="6626875" cy="1646793"/>
          </a:xfrm>
          <a:prstGeom prst="rect">
            <a:avLst/>
          </a:prstGeom>
          <a:noFill/>
          <a:ln>
            <a:noFill/>
          </a:ln>
        </p:spPr>
        <p:txBody>
          <a:bodyPr spcFirstLastPara="1" wrap="square" lIns="91425" tIns="91425" rIns="91425" bIns="91425" anchor="t" anchorCtr="0">
            <a:noAutofit/>
          </a:bodyPr>
          <a:lstStyle/>
          <a:p>
            <a:pPr marL="457200" indent="-342900">
              <a:buClr>
                <a:schemeClr val="dk1"/>
              </a:buClr>
              <a:buSzPts val="1800"/>
              <a:buFont typeface="Calibri"/>
              <a:buChar char="●"/>
            </a:pPr>
            <a:r>
              <a:rPr lang="en-US" sz="1800" dirty="0">
                <a:solidFill>
                  <a:schemeClr val="dk1"/>
                </a:solidFill>
                <a:latin typeface="Calibri"/>
                <a:ea typeface="Calibri"/>
                <a:cs typeface="Calibri"/>
                <a:sym typeface="Calibri"/>
              </a:rPr>
              <a:t>Example LPWA</a:t>
            </a:r>
            <a:r>
              <a:rPr lang="en-US" sz="1800" b="0" i="0" u="none" strike="noStrike" cap="none" dirty="0">
                <a:solidFill>
                  <a:schemeClr val="dk1"/>
                </a:solidFill>
                <a:latin typeface="Calibri"/>
                <a:ea typeface="Calibri"/>
                <a:cs typeface="Calibri"/>
                <a:sym typeface="Calibri"/>
              </a:rPr>
              <a:t> </a:t>
            </a:r>
            <a:r>
              <a:rPr lang="en-US" sz="1800" dirty="0">
                <a:solidFill>
                  <a:schemeClr val="dk1"/>
                </a:solidFill>
                <a:latin typeface="Calibri"/>
                <a:ea typeface="Calibri"/>
                <a:cs typeface="Calibri"/>
                <a:sym typeface="Calibri"/>
              </a:rPr>
              <a:t>application </a:t>
            </a:r>
            <a:r>
              <a:rPr lang="en-US" sz="1800" b="0" i="0" u="none" strike="noStrike" cap="none" dirty="0">
                <a:solidFill>
                  <a:schemeClr val="dk1"/>
                </a:solidFill>
                <a:latin typeface="Calibri"/>
                <a:ea typeface="Calibri"/>
                <a:cs typeface="Calibri"/>
                <a:sym typeface="Calibri"/>
              </a:rPr>
              <a:t>areas;</a:t>
            </a:r>
            <a:endParaRPr lang="en-US" dirty="0">
              <a:solidFill>
                <a:schemeClr val="dk1"/>
              </a:solidFill>
            </a:endParaRPr>
          </a:p>
          <a:p>
            <a:pPr marL="914400" marR="0" lvl="1" indent="-342900" algn="l" rtl="0">
              <a:lnSpc>
                <a:spcPct val="100000"/>
              </a:lnSpc>
              <a:spcBef>
                <a:spcPts val="0"/>
              </a:spcBef>
              <a:spcAft>
                <a:spcPts val="0"/>
              </a:spcAft>
              <a:buClr>
                <a:schemeClr val="dk1"/>
              </a:buClr>
              <a:buSzPts val="1800"/>
              <a:buFont typeface="Calibri"/>
              <a:buChar char="○"/>
            </a:pPr>
            <a:r>
              <a:rPr lang="en-US" sz="1800" b="0" i="0" u="none" strike="noStrike" cap="none" dirty="0">
                <a:solidFill>
                  <a:schemeClr val="dk1"/>
                </a:solidFill>
                <a:latin typeface="Calibri"/>
                <a:ea typeface="Calibri"/>
                <a:cs typeface="Calibri"/>
                <a:sym typeface="Calibri"/>
              </a:rPr>
              <a:t>Smart city</a:t>
            </a:r>
            <a:endParaRPr lang="en-US" dirty="0"/>
          </a:p>
          <a:p>
            <a:pPr marL="914400" lvl="1" indent="-342900">
              <a:buClr>
                <a:schemeClr val="dk1"/>
              </a:buClr>
              <a:buSzPts val="1800"/>
              <a:buFont typeface="Calibri"/>
              <a:buChar char="○"/>
            </a:pPr>
            <a:r>
              <a:rPr lang="en-US" sz="1800" dirty="0">
                <a:solidFill>
                  <a:schemeClr val="dk1"/>
                </a:solidFill>
                <a:latin typeface="Calibri"/>
                <a:cs typeface="Calibri"/>
                <a:sym typeface="Calibri"/>
              </a:rPr>
              <a:t>Industrial assets monitoring </a:t>
            </a:r>
            <a:endParaRPr lang="en-US">
              <a:solidFill>
                <a:schemeClr val="dk1"/>
              </a:solidFill>
            </a:endParaRPr>
          </a:p>
          <a:p>
            <a:pPr marL="914400" marR="0" lvl="1" indent="-342900" algn="l" rtl="0">
              <a:lnSpc>
                <a:spcPct val="100000"/>
              </a:lnSpc>
              <a:spcBef>
                <a:spcPts val="0"/>
              </a:spcBef>
              <a:spcAft>
                <a:spcPts val="0"/>
              </a:spcAft>
              <a:buClr>
                <a:schemeClr val="dk1"/>
              </a:buClr>
              <a:buSzPts val="1800"/>
              <a:buFont typeface="Calibri"/>
              <a:buChar char="○"/>
            </a:pPr>
            <a:r>
              <a:rPr lang="en-US" sz="1800" b="0" i="0" u="none" strike="noStrike" cap="none" dirty="0">
                <a:solidFill>
                  <a:schemeClr val="dk1"/>
                </a:solidFill>
                <a:latin typeface="Calibri"/>
                <a:ea typeface="Calibri"/>
                <a:cs typeface="Calibri"/>
                <a:sym typeface="Calibri"/>
              </a:rPr>
              <a:t>Smart grid metering</a:t>
            </a:r>
            <a:endParaRPr lang="en-US" dirty="0"/>
          </a:p>
          <a:p>
            <a:pPr marL="914400" marR="0" lvl="1" indent="-342900" algn="l" rtl="0">
              <a:lnSpc>
                <a:spcPct val="100000"/>
              </a:lnSpc>
              <a:spcBef>
                <a:spcPts val="0"/>
              </a:spcBef>
              <a:spcAft>
                <a:spcPts val="0"/>
              </a:spcAft>
              <a:buClr>
                <a:schemeClr val="dk1"/>
              </a:buClr>
              <a:buSzPts val="1800"/>
              <a:buFont typeface="Calibri"/>
              <a:buChar char="○"/>
            </a:pPr>
            <a:r>
              <a:rPr lang="en-US" sz="1800" b="0" i="0" u="none" strike="noStrike" cap="none" dirty="0">
                <a:solidFill>
                  <a:schemeClr val="dk1"/>
                </a:solidFill>
                <a:latin typeface="Calibri"/>
                <a:ea typeface="Calibri"/>
                <a:cs typeface="Calibri"/>
                <a:sym typeface="Calibri"/>
              </a:rPr>
              <a:t>Agriculture</a:t>
            </a:r>
            <a:endParaRPr lang="en-US" b="0" i="0" u="none" strike="noStrike" cap="none" dirty="0">
              <a:solidFill>
                <a:schemeClr val="dk1"/>
              </a:solidFill>
              <a:ea typeface="Calibri"/>
            </a:endParaRPr>
          </a:p>
          <a:p>
            <a:pPr marL="914400" lvl="1" indent="-342900">
              <a:buClr>
                <a:schemeClr val="dk1"/>
              </a:buClr>
              <a:buSzPts val="1800"/>
              <a:buFont typeface="Calibri"/>
              <a:buChar char="○"/>
            </a:pPr>
            <a:r>
              <a:rPr lang="en-US" sz="1800" dirty="0">
                <a:solidFill>
                  <a:schemeClr val="dk1"/>
                </a:solidFill>
                <a:latin typeface="Calibri"/>
                <a:cs typeface="Calibri"/>
              </a:rPr>
              <a:t>Logistic</a:t>
            </a:r>
          </a:p>
        </p:txBody>
      </p:sp>
      <p:sp>
        <p:nvSpPr>
          <p:cNvPr id="15" name="Google Shape;145;p13">
            <a:extLst>
              <a:ext uri="{FF2B5EF4-FFF2-40B4-BE49-F238E27FC236}">
                <a16:creationId xmlns:a16="http://schemas.microsoft.com/office/drawing/2014/main" id="{A7E8036A-7EE8-47DB-9AE8-1C8B6005E487}"/>
              </a:ext>
            </a:extLst>
          </p:cNvPr>
          <p:cNvSpPr txBox="1"/>
          <p:nvPr/>
        </p:nvSpPr>
        <p:spPr>
          <a:xfrm>
            <a:off x="6190454" y="156945"/>
            <a:ext cx="5033700" cy="653100"/>
          </a:xfrm>
          <a:prstGeom prst="rect">
            <a:avLst/>
          </a:prstGeom>
          <a:noFill/>
          <a:ln>
            <a:noFill/>
          </a:ln>
        </p:spPr>
        <p:txBody>
          <a:bodyPr spcFirstLastPara="1" wrap="square" lIns="91425" tIns="45700" rIns="91425" bIns="45700" anchor="t" anchorCtr="0">
            <a:noAutofit/>
          </a:bodyPr>
          <a:lstStyle/>
          <a:p>
            <a:pPr marL="804862" marR="0" lvl="0" indent="-219709" algn="l" rtl="0">
              <a:lnSpc>
                <a:spcPct val="100000"/>
              </a:lnSpc>
              <a:spcBef>
                <a:spcPts val="0"/>
              </a:spcBef>
              <a:spcAft>
                <a:spcPts val="0"/>
              </a:spcAft>
              <a:buClr>
                <a:schemeClr val="lt1"/>
              </a:buClr>
              <a:buSzPts val="1400"/>
              <a:buFont typeface="Calibri"/>
              <a:buAutoNum type="arabicPeriod" startAt="4"/>
            </a:pPr>
            <a:r>
              <a:rPr lang="en-US">
                <a:solidFill>
                  <a:schemeClr val="lt1"/>
                </a:solidFill>
                <a:latin typeface="Calibri"/>
                <a:ea typeface="Calibri"/>
                <a:cs typeface="Calibri"/>
                <a:sym typeface="Calibri"/>
              </a:rPr>
              <a:t>Proposed Technique</a:t>
            </a:r>
          </a:p>
          <a:p>
            <a:pPr marL="804862" marR="0" lvl="0" indent="-219709" algn="l" rtl="0">
              <a:lnSpc>
                <a:spcPct val="100000"/>
              </a:lnSpc>
              <a:spcBef>
                <a:spcPts val="0"/>
              </a:spcBef>
              <a:spcAft>
                <a:spcPts val="0"/>
              </a:spcAft>
              <a:buClr>
                <a:schemeClr val="lt1"/>
              </a:buClr>
              <a:buSzPts val="1400"/>
              <a:buFont typeface="Calibri"/>
              <a:buAutoNum type="arabicPeriod" startAt="4"/>
            </a:pPr>
            <a:r>
              <a:rPr lang="en-US">
                <a:solidFill>
                  <a:schemeClr val="lt1"/>
                </a:solidFill>
                <a:latin typeface="Calibri"/>
                <a:cs typeface="Calibri"/>
                <a:sym typeface="Calibri"/>
              </a:rPr>
              <a:t>Simulation Environment</a:t>
            </a:r>
          </a:p>
          <a:p>
            <a:pPr marL="804862" marR="0" lvl="0" indent="-219709" algn="l" rtl="0">
              <a:lnSpc>
                <a:spcPct val="100000"/>
              </a:lnSpc>
              <a:spcBef>
                <a:spcPts val="0"/>
              </a:spcBef>
              <a:spcAft>
                <a:spcPts val="0"/>
              </a:spcAft>
              <a:buClr>
                <a:schemeClr val="lt1"/>
              </a:buClr>
              <a:buSzPts val="1400"/>
              <a:buFont typeface="Calibri"/>
              <a:buAutoNum type="arabicPeriod" startAt="4"/>
            </a:pPr>
            <a:r>
              <a:rPr lang="en-US">
                <a:solidFill>
                  <a:schemeClr val="lt1"/>
                </a:solidFill>
                <a:latin typeface="Calibri"/>
                <a:cs typeface="Calibri"/>
                <a:sym typeface="Calibri"/>
              </a:rPr>
              <a:t>Simulation Results</a:t>
            </a:r>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14"/>
          <p:cNvSpPr txBox="1">
            <a:spLocks noGrp="1"/>
          </p:cNvSpPr>
          <p:nvPr>
            <p:ph type="sldNum" idx="12"/>
          </p:nvPr>
        </p:nvSpPr>
        <p:spPr>
          <a:xfrm>
            <a:off x="11464210" y="6458941"/>
            <a:ext cx="492900" cy="3777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Calibri"/>
              <a:buNone/>
            </a:pPr>
            <a:fld id="{00000000-1234-1234-1234-123412341234}" type="slidenum">
              <a:rPr lang="en-US" sz="1200" b="0" i="0" u="none" strike="noStrike" cap="none" smtClean="0">
                <a:solidFill>
                  <a:schemeClr val="lt1"/>
                </a:solidFill>
                <a:latin typeface="Calibri"/>
                <a:ea typeface="Calibri"/>
                <a:cs typeface="Calibri"/>
                <a:sym typeface="Calibri"/>
              </a:rPr>
              <a:t>4</a:t>
            </a:fld>
            <a:endParaRPr lang="en-US" sz="1200" b="0" i="0" u="none" strike="noStrike" cap="none">
              <a:solidFill>
                <a:schemeClr val="lt1"/>
              </a:solidFill>
              <a:latin typeface="Calibri"/>
              <a:ea typeface="Calibri"/>
              <a:cs typeface="Calibri"/>
              <a:sym typeface="Calibri"/>
            </a:endParaRPr>
          </a:p>
        </p:txBody>
      </p:sp>
      <p:sp>
        <p:nvSpPr>
          <p:cNvPr id="160" name="Google Shape;160;p14"/>
          <p:cNvSpPr txBox="1">
            <a:spLocks noGrp="1"/>
          </p:cNvSpPr>
          <p:nvPr>
            <p:ph type="body" idx="2"/>
          </p:nvPr>
        </p:nvSpPr>
        <p:spPr>
          <a:xfrm>
            <a:off x="68959" y="993012"/>
            <a:ext cx="12069600" cy="296700"/>
          </a:xfrm>
          <a:prstGeom prst="rect">
            <a:avLst/>
          </a:prstGeom>
          <a:noFill/>
          <a:ln>
            <a:noFill/>
          </a:ln>
        </p:spPr>
        <p:txBody>
          <a:bodyPr spcFirstLastPara="1" wrap="square" lIns="0" tIns="45700" rIns="0" bIns="45700" anchor="t" anchorCtr="0">
            <a:noAutofit/>
          </a:bodyPr>
          <a:lstStyle/>
          <a:p>
            <a:pPr marL="0" lvl="0" indent="0">
              <a:spcBef>
                <a:spcPts val="0"/>
              </a:spcBef>
              <a:buSzPts val="1800"/>
            </a:pPr>
            <a:r>
              <a:rPr lang="en-US" sz="1800" b="0" i="0" u="none" strike="noStrike" cap="none" dirty="0">
                <a:solidFill>
                  <a:schemeClr val="lt1"/>
                </a:solidFill>
                <a:latin typeface="Bookman Old Style"/>
                <a:ea typeface="Bookman Old Style"/>
                <a:cs typeface="Bookman Old Style"/>
                <a:sym typeface="Bookman Old Style"/>
              </a:rPr>
              <a:t>Introduction: </a:t>
            </a:r>
            <a:r>
              <a:rPr lang="en-US" sz="1800" dirty="0"/>
              <a:t>LPWAN </a:t>
            </a:r>
            <a:r>
              <a:rPr lang="en-US" sz="1800" b="0" i="0" u="none" strike="noStrike" cap="none" dirty="0">
                <a:solidFill>
                  <a:schemeClr val="lt1"/>
                </a:solidFill>
                <a:latin typeface="Bookman Old Style"/>
                <a:ea typeface="Bookman Old Style"/>
                <a:cs typeface="Bookman Old Style"/>
                <a:sym typeface="Bookman Old Style"/>
              </a:rPr>
              <a:t>Key Features</a:t>
            </a:r>
            <a:endParaRPr lang="en-US" sz="1800"/>
          </a:p>
        </p:txBody>
      </p:sp>
      <p:sp>
        <p:nvSpPr>
          <p:cNvPr id="161" name="Google Shape;161;p14"/>
          <p:cNvSpPr txBox="1"/>
          <p:nvPr/>
        </p:nvSpPr>
        <p:spPr>
          <a:xfrm>
            <a:off x="0" y="1364825"/>
            <a:ext cx="7119000" cy="4787700"/>
          </a:xfrm>
          <a:prstGeom prst="rect">
            <a:avLst/>
          </a:prstGeom>
          <a:noFill/>
          <a:ln>
            <a:noFill/>
          </a:ln>
        </p:spPr>
        <p:txBody>
          <a:bodyPr spcFirstLastPara="1" wrap="square" lIns="91425" tIns="45700" rIns="91425" bIns="45700" anchor="t" anchorCtr="0">
            <a:noAutofit/>
          </a:bodyPr>
          <a:lstStyle/>
          <a:p>
            <a:pPr marL="457200" marR="0" lvl="0" indent="-342900" algn="l" rtl="0">
              <a:lnSpc>
                <a:spcPct val="100000"/>
              </a:lnSpc>
              <a:spcBef>
                <a:spcPts val="0"/>
              </a:spcBef>
              <a:spcAft>
                <a:spcPts val="0"/>
              </a:spcAft>
              <a:buClr>
                <a:schemeClr val="dk1"/>
              </a:buClr>
              <a:buSzPts val="1800"/>
              <a:buFont typeface="Calibri"/>
              <a:buChar char="●"/>
            </a:pPr>
            <a:r>
              <a:rPr lang="en-US" sz="1800" b="0" i="0" u="none" strike="noStrike" cap="none" dirty="0">
                <a:solidFill>
                  <a:schemeClr val="dk1"/>
                </a:solidFill>
                <a:latin typeface="Calibri"/>
                <a:ea typeface="Calibri"/>
                <a:cs typeface="Calibri"/>
                <a:sym typeface="Calibri"/>
              </a:rPr>
              <a:t>Low Power Wide Area networks</a:t>
            </a:r>
            <a:r>
              <a:rPr lang="en-US" sz="1800" dirty="0">
                <a:solidFill>
                  <a:schemeClr val="dk1"/>
                </a:solidFill>
                <a:latin typeface="Calibri"/>
                <a:ea typeface="Calibri"/>
                <a:cs typeface="Calibri"/>
                <a:sym typeface="Calibri"/>
              </a:rPr>
              <a:t>:</a:t>
            </a:r>
            <a:endParaRPr lang="en-US" dirty="0">
              <a:solidFill>
                <a:schemeClr val="dk1"/>
              </a:solidFill>
            </a:endParaRPr>
          </a:p>
          <a:p>
            <a:pPr marL="914400" marR="0" lvl="0" indent="-342900" algn="l" rtl="0">
              <a:lnSpc>
                <a:spcPct val="100000"/>
              </a:lnSpc>
              <a:spcBef>
                <a:spcPts val="0"/>
              </a:spcBef>
              <a:spcAft>
                <a:spcPts val="0"/>
              </a:spcAft>
              <a:buClr>
                <a:schemeClr val="accent6"/>
              </a:buClr>
              <a:buSzPts val="1800"/>
              <a:buFont typeface="Calibri"/>
              <a:buChar char="+"/>
            </a:pPr>
            <a:r>
              <a:rPr lang="en-US" sz="1800" b="0" i="0" u="none" strike="noStrike" cap="none" dirty="0">
                <a:solidFill>
                  <a:schemeClr val="dk1"/>
                </a:solidFill>
                <a:latin typeface="Calibri"/>
                <a:ea typeface="Calibri"/>
                <a:cs typeface="Calibri"/>
                <a:sym typeface="Calibri"/>
              </a:rPr>
              <a:t>Low power (ten years and beyond)</a:t>
            </a:r>
            <a:endParaRPr lang="en-US" dirty="0"/>
          </a:p>
          <a:p>
            <a:pPr marL="914400" marR="0" lvl="0" indent="-342900" algn="l" rtl="0">
              <a:lnSpc>
                <a:spcPct val="100000"/>
              </a:lnSpc>
              <a:spcBef>
                <a:spcPts val="0"/>
              </a:spcBef>
              <a:spcAft>
                <a:spcPts val="0"/>
              </a:spcAft>
              <a:buClr>
                <a:schemeClr val="accent6"/>
              </a:buClr>
              <a:buSzPts val="1800"/>
              <a:buFont typeface="Calibri"/>
              <a:buChar char="+"/>
            </a:pPr>
            <a:r>
              <a:rPr lang="en-US" sz="1800" b="0" i="0" u="none" strike="noStrike" cap="none" dirty="0">
                <a:solidFill>
                  <a:schemeClr val="dk1"/>
                </a:solidFill>
                <a:latin typeface="Calibri"/>
                <a:ea typeface="Calibri"/>
                <a:cs typeface="Calibri"/>
                <a:sym typeface="Calibri"/>
              </a:rPr>
              <a:t>Long range (a few to tens of kilometers)</a:t>
            </a:r>
            <a:endParaRPr lang="en-US" dirty="0"/>
          </a:p>
          <a:p>
            <a:pPr marL="914400" marR="0" lvl="0" indent="-342900" algn="l" rtl="0">
              <a:lnSpc>
                <a:spcPct val="100000"/>
              </a:lnSpc>
              <a:spcBef>
                <a:spcPts val="0"/>
              </a:spcBef>
              <a:spcAft>
                <a:spcPts val="0"/>
              </a:spcAft>
              <a:buClr>
                <a:schemeClr val="accent6"/>
              </a:buClr>
              <a:buSzPts val="1800"/>
              <a:buFont typeface="Calibri"/>
              <a:buChar char="+"/>
            </a:pPr>
            <a:r>
              <a:rPr lang="en-US" sz="1800" b="0" i="0" u="none" strike="noStrike" cap="none" dirty="0">
                <a:solidFill>
                  <a:schemeClr val="dk1"/>
                </a:solidFill>
                <a:latin typeface="Calibri"/>
                <a:ea typeface="Calibri"/>
                <a:cs typeface="Calibri"/>
                <a:sym typeface="Calibri"/>
              </a:rPr>
              <a:t>Low cost</a:t>
            </a:r>
            <a:endParaRPr lang="en-US" dirty="0"/>
          </a:p>
          <a:p>
            <a:pPr marL="914400" marR="0" lvl="0" indent="-342900" algn="l" rtl="0">
              <a:lnSpc>
                <a:spcPct val="100000"/>
              </a:lnSpc>
              <a:spcBef>
                <a:spcPts val="0"/>
              </a:spcBef>
              <a:spcAft>
                <a:spcPts val="0"/>
              </a:spcAft>
              <a:buClr>
                <a:srgbClr val="FF0000"/>
              </a:buClr>
              <a:buSzPts val="1800"/>
              <a:buFont typeface="Calibri"/>
              <a:buChar char="-"/>
            </a:pPr>
            <a:r>
              <a:rPr lang="en-US" sz="1800">
                <a:solidFill>
                  <a:schemeClr val="dk1"/>
                </a:solidFill>
                <a:latin typeface="Calibri"/>
                <a:ea typeface="Calibri"/>
                <a:cs typeface="Calibri"/>
                <a:sym typeface="Calibri"/>
              </a:rPr>
              <a:t>Low </a:t>
            </a:r>
            <a:r>
              <a:rPr lang="en-US" sz="1800" dirty="0">
                <a:solidFill>
                  <a:schemeClr val="dk1"/>
                </a:solidFill>
                <a:latin typeface="Calibri"/>
                <a:ea typeface="Calibri"/>
                <a:cs typeface="Calibri"/>
                <a:sym typeface="Calibri"/>
              </a:rPr>
              <a:t>data rate</a:t>
            </a:r>
            <a:r>
              <a:rPr lang="en-US" sz="1800" b="0" i="0" u="none" strike="noStrike" cap="none" dirty="0">
                <a:solidFill>
                  <a:schemeClr val="dk1"/>
                </a:solidFill>
                <a:latin typeface="Calibri"/>
                <a:ea typeface="Calibri"/>
                <a:cs typeface="Calibri"/>
                <a:sym typeface="Calibri"/>
              </a:rPr>
              <a:t> (in orders of </a:t>
            </a:r>
            <a:r>
              <a:rPr lang="en-US" sz="1800" dirty="0">
                <a:solidFill>
                  <a:schemeClr val="dk1"/>
                </a:solidFill>
                <a:latin typeface="Calibri"/>
                <a:ea typeface="Calibri"/>
                <a:cs typeface="Calibri"/>
                <a:sym typeface="Calibri"/>
              </a:rPr>
              <a:t>tens of kilobits per second</a:t>
            </a:r>
            <a:r>
              <a:rPr lang="en-US" sz="1800" b="0" i="0" u="none" strike="noStrike" cap="none" dirty="0">
                <a:solidFill>
                  <a:schemeClr val="dk1"/>
                </a:solidFill>
                <a:latin typeface="Calibri"/>
                <a:ea typeface="Calibri"/>
                <a:cs typeface="Calibri"/>
                <a:sym typeface="Calibri"/>
              </a:rPr>
              <a:t>)</a:t>
            </a:r>
          </a:p>
          <a:p>
            <a:pPr marL="914400" lvl="0" indent="-342900">
              <a:buClr>
                <a:srgbClr val="FF0000"/>
              </a:buClr>
              <a:buSzPts val="1800"/>
              <a:buFont typeface="Calibri"/>
              <a:buChar char="-"/>
            </a:pPr>
            <a:r>
              <a:rPr lang="en-US" sz="1800" dirty="0">
                <a:latin typeface="Calibri"/>
                <a:ea typeface="Calibri"/>
                <a:cs typeface="Calibri"/>
                <a:sym typeface="Calibri"/>
              </a:rPr>
              <a:t>High latency (in orders of seconds or minutes)</a:t>
            </a:r>
            <a:endParaRPr lang="en-US" dirty="0"/>
          </a:p>
          <a:p>
            <a:pPr marL="457200" marR="0" lvl="0" indent="-342900" algn="l" rtl="0">
              <a:lnSpc>
                <a:spcPct val="100000"/>
              </a:lnSpc>
              <a:spcBef>
                <a:spcPts val="0"/>
              </a:spcBef>
              <a:spcAft>
                <a:spcPts val="0"/>
              </a:spcAft>
              <a:buClr>
                <a:schemeClr val="dk1"/>
              </a:buClr>
              <a:buSzPts val="1800"/>
              <a:buFont typeface="Calibri"/>
              <a:buChar char="●"/>
            </a:pPr>
            <a:r>
              <a:rPr lang="en-US" sz="1800" b="0" i="0" u="none" strike="noStrike" cap="none" dirty="0">
                <a:solidFill>
                  <a:schemeClr val="dk1"/>
                </a:solidFill>
                <a:latin typeface="Calibri"/>
                <a:ea typeface="Calibri"/>
                <a:cs typeface="Calibri"/>
                <a:sym typeface="Calibri"/>
              </a:rPr>
              <a:t>LPWAN applicable applications</a:t>
            </a:r>
            <a:r>
              <a:rPr lang="en-US" sz="1800" dirty="0">
                <a:solidFill>
                  <a:schemeClr val="dk1"/>
                </a:solidFill>
                <a:latin typeface="Calibri"/>
                <a:ea typeface="Calibri"/>
                <a:cs typeface="Calibri"/>
                <a:sym typeface="Calibri"/>
              </a:rPr>
              <a:t>:</a:t>
            </a:r>
            <a:endParaRPr lang="en-US" dirty="0"/>
          </a:p>
          <a:p>
            <a:pPr marL="914400" marR="0" lvl="1" indent="-342900" algn="l" rtl="0">
              <a:lnSpc>
                <a:spcPct val="100000"/>
              </a:lnSpc>
              <a:spcBef>
                <a:spcPts val="0"/>
              </a:spcBef>
              <a:spcAft>
                <a:spcPts val="0"/>
              </a:spcAft>
              <a:buClr>
                <a:schemeClr val="dk1"/>
              </a:buClr>
              <a:buSzPts val="1800"/>
              <a:buFont typeface="Calibri"/>
              <a:buChar char="○"/>
            </a:pPr>
            <a:r>
              <a:rPr lang="en-US" sz="1800" b="0" i="0" u="none" strike="noStrike" cap="none" dirty="0">
                <a:solidFill>
                  <a:schemeClr val="dk1"/>
                </a:solidFill>
                <a:latin typeface="Calibri"/>
                <a:ea typeface="Calibri"/>
                <a:cs typeface="Calibri"/>
                <a:sym typeface="Calibri"/>
              </a:rPr>
              <a:t>Delay tolerant</a:t>
            </a:r>
            <a:endParaRPr lang="en-US" dirty="0"/>
          </a:p>
          <a:p>
            <a:pPr marL="914400" marR="0" lvl="1" indent="-342900" algn="l" rtl="0">
              <a:lnSpc>
                <a:spcPct val="100000"/>
              </a:lnSpc>
              <a:spcBef>
                <a:spcPts val="0"/>
              </a:spcBef>
              <a:spcAft>
                <a:spcPts val="0"/>
              </a:spcAft>
              <a:buClr>
                <a:schemeClr val="dk1"/>
              </a:buClr>
              <a:buSzPts val="1800"/>
              <a:buFont typeface="Calibri"/>
              <a:buChar char="○"/>
            </a:pPr>
            <a:r>
              <a:rPr lang="en-US" sz="1800" b="0" i="0" u="none" strike="noStrike" cap="none" dirty="0">
                <a:solidFill>
                  <a:schemeClr val="dk1"/>
                </a:solidFill>
                <a:latin typeface="Calibri"/>
                <a:ea typeface="Calibri"/>
                <a:cs typeface="Calibri"/>
                <a:sym typeface="Calibri"/>
              </a:rPr>
              <a:t>Low data rates</a:t>
            </a:r>
            <a:endParaRPr lang="en-US" dirty="0"/>
          </a:p>
          <a:p>
            <a:pPr marL="914400" marR="0" lvl="1" indent="-342900" algn="l" rtl="0">
              <a:lnSpc>
                <a:spcPct val="100000"/>
              </a:lnSpc>
              <a:spcBef>
                <a:spcPts val="0"/>
              </a:spcBef>
              <a:spcAft>
                <a:spcPts val="0"/>
              </a:spcAft>
              <a:buClr>
                <a:schemeClr val="dk1"/>
              </a:buClr>
              <a:buSzPts val="1800"/>
              <a:buFont typeface="Calibri"/>
              <a:buChar char="○"/>
            </a:pPr>
            <a:r>
              <a:rPr lang="en-US" sz="1800" b="0" i="0" u="none" strike="noStrike" cap="none" dirty="0">
                <a:solidFill>
                  <a:schemeClr val="dk1"/>
                </a:solidFill>
                <a:latin typeface="Calibri"/>
                <a:ea typeface="Calibri"/>
                <a:cs typeface="Calibri"/>
                <a:sym typeface="Calibri"/>
              </a:rPr>
              <a:t>Low power consumption</a:t>
            </a:r>
          </a:p>
          <a:p>
            <a:pPr marL="914400" marR="0" lvl="1" indent="-342900" algn="l" rtl="0">
              <a:lnSpc>
                <a:spcPct val="100000"/>
              </a:lnSpc>
              <a:spcBef>
                <a:spcPts val="0"/>
              </a:spcBef>
              <a:spcAft>
                <a:spcPts val="0"/>
              </a:spcAft>
              <a:buClr>
                <a:schemeClr val="dk1"/>
              </a:buClr>
              <a:buSzPts val="1800"/>
              <a:buFont typeface="Calibri"/>
              <a:buChar char="○"/>
            </a:pPr>
            <a:r>
              <a:rPr lang="en-US" sz="1800" dirty="0">
                <a:solidFill>
                  <a:schemeClr val="dk1"/>
                </a:solidFill>
                <a:latin typeface="Calibri"/>
                <a:ea typeface="Calibri"/>
                <a:cs typeface="Calibri"/>
                <a:sym typeface="Calibri"/>
              </a:rPr>
              <a:t>Low cost</a:t>
            </a:r>
          </a:p>
          <a:p>
            <a:pPr marL="457200" indent="-342900">
              <a:buClr>
                <a:schemeClr val="dk1"/>
              </a:buClr>
              <a:buSzPts val="1800"/>
              <a:buFont typeface="Calibri"/>
              <a:buChar char="●"/>
            </a:pPr>
            <a:r>
              <a:rPr lang="en-US" sz="1800" dirty="0">
                <a:solidFill>
                  <a:schemeClr val="dk1"/>
                </a:solidFill>
                <a:latin typeface="Calibri"/>
                <a:ea typeface="Calibri"/>
                <a:cs typeface="Calibri"/>
                <a:sym typeface="Calibri"/>
              </a:rPr>
              <a:t>Several competing LPWAN technologies and alliances:</a:t>
            </a:r>
            <a:endParaRPr lang="en-US" dirty="0">
              <a:solidFill>
                <a:schemeClr val="dk1"/>
              </a:solidFill>
            </a:endParaRPr>
          </a:p>
          <a:p>
            <a:pPr marL="914400" lvl="1" indent="-342900" algn="l" rtl="0">
              <a:spcBef>
                <a:spcPts val="0"/>
              </a:spcBef>
              <a:spcAft>
                <a:spcPts val="0"/>
              </a:spcAft>
              <a:buClr>
                <a:schemeClr val="dk1"/>
              </a:buClr>
              <a:buSzPts val="1800"/>
              <a:buFont typeface="Calibri"/>
              <a:buChar char="○"/>
            </a:pPr>
            <a:r>
              <a:rPr lang="en-US" sz="1800" dirty="0" err="1">
                <a:solidFill>
                  <a:schemeClr val="dk1"/>
                </a:solidFill>
                <a:latin typeface="Calibri"/>
                <a:ea typeface="Calibri"/>
                <a:cs typeface="Calibri"/>
                <a:sym typeface="Calibri"/>
              </a:rPr>
              <a:t>LoRa</a:t>
            </a:r>
            <a:endParaRPr lang="en-US" sz="1800" dirty="0">
              <a:solidFill>
                <a:schemeClr val="dk1"/>
              </a:solidFill>
              <a:latin typeface="Calibri"/>
              <a:ea typeface="Calibri"/>
              <a:cs typeface="Calibri"/>
              <a:sym typeface="Calibri"/>
            </a:endParaRPr>
          </a:p>
          <a:p>
            <a:pPr marL="914400" lvl="1" indent="-342900" algn="l" rtl="0">
              <a:spcBef>
                <a:spcPts val="0"/>
              </a:spcBef>
              <a:spcAft>
                <a:spcPts val="0"/>
              </a:spcAft>
              <a:buClr>
                <a:schemeClr val="dk1"/>
              </a:buClr>
              <a:buSzPts val="1800"/>
              <a:buFont typeface="Calibri"/>
              <a:buChar char="○"/>
            </a:pPr>
            <a:r>
              <a:rPr lang="en-US" sz="1800" dirty="0" err="1">
                <a:solidFill>
                  <a:schemeClr val="dk1"/>
                </a:solidFill>
                <a:latin typeface="Calibri"/>
                <a:ea typeface="Calibri"/>
                <a:cs typeface="Calibri"/>
                <a:sym typeface="Calibri"/>
              </a:rPr>
              <a:t>Sigfox</a:t>
            </a:r>
            <a:endParaRPr lang="en-US" sz="1800" dirty="0">
              <a:solidFill>
                <a:schemeClr val="dk1"/>
              </a:solidFill>
              <a:latin typeface="Calibri"/>
              <a:ea typeface="Calibri"/>
              <a:cs typeface="Calibri"/>
              <a:sym typeface="Calibri"/>
            </a:endParaRPr>
          </a:p>
          <a:p>
            <a:pPr marL="914400" lvl="1" indent="-342900" algn="l" rtl="0">
              <a:spcBef>
                <a:spcPts val="0"/>
              </a:spcBef>
              <a:spcAft>
                <a:spcPts val="0"/>
              </a:spcAft>
              <a:buClr>
                <a:schemeClr val="dk1"/>
              </a:buClr>
              <a:buSzPts val="1800"/>
              <a:buFont typeface="Calibri"/>
              <a:buChar char="○"/>
            </a:pPr>
            <a:r>
              <a:rPr lang="en-US" sz="1800" dirty="0">
                <a:solidFill>
                  <a:schemeClr val="dk1"/>
                </a:solidFill>
                <a:latin typeface="Calibri"/>
                <a:ea typeface="Calibri"/>
                <a:cs typeface="Calibri"/>
                <a:sym typeface="Calibri"/>
              </a:rPr>
              <a:t>NB-IoT</a:t>
            </a:r>
          </a:p>
          <a:p>
            <a:pPr marL="914400" lvl="1" indent="-342900" algn="l" rtl="0">
              <a:spcBef>
                <a:spcPts val="0"/>
              </a:spcBef>
              <a:spcAft>
                <a:spcPts val="0"/>
              </a:spcAft>
              <a:buClr>
                <a:schemeClr val="dk1"/>
              </a:buClr>
              <a:buSzPts val="1800"/>
              <a:buFont typeface="Calibri"/>
              <a:buChar char="○"/>
            </a:pPr>
            <a:r>
              <a:rPr lang="en-US" sz="1800" dirty="0">
                <a:solidFill>
                  <a:schemeClr val="dk1"/>
                </a:solidFill>
                <a:latin typeface="Calibri"/>
                <a:ea typeface="Calibri"/>
                <a:cs typeface="Calibri"/>
                <a:sym typeface="Calibri"/>
              </a:rPr>
              <a:t>LTE-M</a:t>
            </a:r>
          </a:p>
        </p:txBody>
      </p:sp>
      <p:sp>
        <p:nvSpPr>
          <p:cNvPr id="162" name="Google Shape;162;p14"/>
          <p:cNvSpPr txBox="1">
            <a:spLocks noGrp="1"/>
          </p:cNvSpPr>
          <p:nvPr>
            <p:ph type="body" idx="1"/>
          </p:nvPr>
        </p:nvSpPr>
        <p:spPr>
          <a:xfrm>
            <a:off x="68959" y="6561433"/>
            <a:ext cx="3562500" cy="2967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2800"/>
              <a:buFont typeface="Arial"/>
              <a:buNone/>
            </a:pPr>
            <a:r>
              <a:rPr lang="en-US" sz="800" b="0" i="0" u="none" strike="noStrike" cap="none">
                <a:solidFill>
                  <a:schemeClr val="lt1"/>
                </a:solidFill>
                <a:latin typeface="Calibri"/>
                <a:ea typeface="Calibri"/>
                <a:cs typeface="Calibri"/>
                <a:sym typeface="Calibri"/>
              </a:rPr>
              <a:t>1. Image Source: https://www.slideshare.net/PeterREgli/lpwan</a:t>
            </a:r>
            <a:endParaRPr lang="en-US"/>
          </a:p>
        </p:txBody>
      </p:sp>
      <p:pic>
        <p:nvPicPr>
          <p:cNvPr id="163" name="Google Shape;163;p14"/>
          <p:cNvPicPr preferRelativeResize="0"/>
          <p:nvPr/>
        </p:nvPicPr>
        <p:blipFill rotWithShape="1">
          <a:blip r:embed="rId3">
            <a:alphaModFix/>
          </a:blip>
          <a:srcRect/>
          <a:stretch/>
        </p:blipFill>
        <p:spPr>
          <a:xfrm>
            <a:off x="6197533" y="1364825"/>
            <a:ext cx="5638318" cy="3928500"/>
          </a:xfrm>
          <a:prstGeom prst="rect">
            <a:avLst/>
          </a:prstGeom>
          <a:noFill/>
          <a:ln>
            <a:noFill/>
          </a:ln>
        </p:spPr>
      </p:pic>
      <p:sp>
        <p:nvSpPr>
          <p:cNvPr id="164" name="Google Shape;164;p14"/>
          <p:cNvSpPr txBox="1"/>
          <p:nvPr/>
        </p:nvSpPr>
        <p:spPr>
          <a:xfrm>
            <a:off x="6222114" y="5293325"/>
            <a:ext cx="5638318" cy="5082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dirty="0">
                <a:solidFill>
                  <a:srgbClr val="000000"/>
                </a:solidFill>
                <a:latin typeface="Arial"/>
                <a:ea typeface="Arial"/>
                <a:cs typeface="Arial"/>
                <a:sym typeface="Arial"/>
              </a:rPr>
              <a:t>Figure 2: Wireless technologies with respect to various properties</a:t>
            </a:r>
            <a:r>
              <a:rPr lang="en-US" sz="1200" b="0" i="0" u="none" strike="noStrike" cap="none" baseline="30000" dirty="0">
                <a:solidFill>
                  <a:srgbClr val="000000"/>
                </a:solidFill>
                <a:latin typeface="Arial"/>
                <a:ea typeface="Arial"/>
                <a:cs typeface="Arial"/>
                <a:sym typeface="Arial"/>
              </a:rPr>
              <a:t>1</a:t>
            </a:r>
            <a:endParaRPr lang="en-US" dirty="0"/>
          </a:p>
        </p:txBody>
      </p:sp>
      <p:sp>
        <p:nvSpPr>
          <p:cNvPr id="10" name="Google Shape;145;p13">
            <a:extLst>
              <a:ext uri="{FF2B5EF4-FFF2-40B4-BE49-F238E27FC236}">
                <a16:creationId xmlns:a16="http://schemas.microsoft.com/office/drawing/2014/main" id="{3B507348-5E9A-4BA5-BF86-4308209F11F8}"/>
              </a:ext>
            </a:extLst>
          </p:cNvPr>
          <p:cNvSpPr txBox="1"/>
          <p:nvPr/>
        </p:nvSpPr>
        <p:spPr>
          <a:xfrm>
            <a:off x="68959" y="156945"/>
            <a:ext cx="5417541" cy="653100"/>
          </a:xfrm>
          <a:prstGeom prst="rect">
            <a:avLst/>
          </a:prstGeom>
          <a:noFill/>
          <a:ln>
            <a:noFill/>
          </a:ln>
        </p:spPr>
        <p:txBody>
          <a:bodyPr spcFirstLastPara="1" wrap="square" lIns="91425" tIns="45700" rIns="91425" bIns="45700" anchor="t" anchorCtr="0">
            <a:noAutofit/>
          </a:bodyPr>
          <a:lstStyle/>
          <a:p>
            <a:pPr marL="804862" marR="0" lvl="0" indent="-219709" algn="l" rtl="0">
              <a:lnSpc>
                <a:spcPct val="100000"/>
              </a:lnSpc>
              <a:spcBef>
                <a:spcPts val="0"/>
              </a:spcBef>
              <a:spcAft>
                <a:spcPts val="0"/>
              </a:spcAft>
              <a:buClr>
                <a:schemeClr val="lt1"/>
              </a:buClr>
              <a:buSzPts val="1400"/>
              <a:buFont typeface="Calibri"/>
              <a:buAutoNum type="arabicPeriod"/>
            </a:pPr>
            <a:r>
              <a:rPr lang="en-US" b="1">
                <a:solidFill>
                  <a:schemeClr val="lt1"/>
                </a:solidFill>
                <a:latin typeface="Calibri"/>
                <a:ea typeface="Calibri"/>
                <a:cs typeface="Calibri"/>
                <a:sym typeface="Calibri"/>
              </a:rPr>
              <a:t>Introduction</a:t>
            </a:r>
            <a:endParaRPr lang="en-US"/>
          </a:p>
          <a:p>
            <a:pPr marL="804862" marR="0" lvl="0" indent="-219709" algn="l" rtl="0">
              <a:lnSpc>
                <a:spcPct val="100000"/>
              </a:lnSpc>
              <a:spcBef>
                <a:spcPts val="0"/>
              </a:spcBef>
              <a:spcAft>
                <a:spcPts val="0"/>
              </a:spcAft>
              <a:buClr>
                <a:schemeClr val="lt1"/>
              </a:buClr>
              <a:buSzPts val="1400"/>
              <a:buFont typeface="Calibri"/>
              <a:buAutoNum type="arabicPeriod"/>
            </a:pPr>
            <a:r>
              <a:rPr lang="en-US">
                <a:solidFill>
                  <a:schemeClr val="lt1"/>
                </a:solidFill>
                <a:latin typeface="Calibri"/>
                <a:ea typeface="Calibri"/>
                <a:cs typeface="Calibri"/>
                <a:sym typeface="Calibri"/>
              </a:rPr>
              <a:t>LoRaWAN</a:t>
            </a:r>
          </a:p>
          <a:p>
            <a:pPr marL="804862" marR="0" lvl="0" indent="-219709" algn="l" rtl="0">
              <a:lnSpc>
                <a:spcPct val="100000"/>
              </a:lnSpc>
              <a:spcBef>
                <a:spcPts val="0"/>
              </a:spcBef>
              <a:spcAft>
                <a:spcPts val="0"/>
              </a:spcAft>
              <a:buClr>
                <a:schemeClr val="lt1"/>
              </a:buClr>
              <a:buSzPts val="1400"/>
              <a:buFont typeface="Calibri"/>
              <a:buAutoNum type="arabicPeriod"/>
            </a:pPr>
            <a:r>
              <a:rPr lang="en-US">
                <a:solidFill>
                  <a:schemeClr val="lt1"/>
                </a:solidFill>
                <a:latin typeface="Calibri"/>
                <a:cs typeface="Calibri"/>
                <a:sym typeface="Calibri"/>
              </a:rPr>
              <a:t>LoRa</a:t>
            </a:r>
            <a:endParaRPr lang="en-US"/>
          </a:p>
        </p:txBody>
      </p:sp>
      <p:sp>
        <p:nvSpPr>
          <p:cNvPr id="11" name="Google Shape;145;p13">
            <a:extLst>
              <a:ext uri="{FF2B5EF4-FFF2-40B4-BE49-F238E27FC236}">
                <a16:creationId xmlns:a16="http://schemas.microsoft.com/office/drawing/2014/main" id="{B2106860-6926-4E4D-ADD1-847AD5A42E82}"/>
              </a:ext>
            </a:extLst>
          </p:cNvPr>
          <p:cNvSpPr txBox="1"/>
          <p:nvPr/>
        </p:nvSpPr>
        <p:spPr>
          <a:xfrm>
            <a:off x="6190454" y="156945"/>
            <a:ext cx="5033700" cy="653100"/>
          </a:xfrm>
          <a:prstGeom prst="rect">
            <a:avLst/>
          </a:prstGeom>
          <a:noFill/>
          <a:ln>
            <a:noFill/>
          </a:ln>
        </p:spPr>
        <p:txBody>
          <a:bodyPr spcFirstLastPara="1" wrap="square" lIns="91425" tIns="45700" rIns="91425" bIns="45700" anchor="t" anchorCtr="0">
            <a:noAutofit/>
          </a:bodyPr>
          <a:lstStyle/>
          <a:p>
            <a:pPr marL="804862" marR="0" lvl="0" indent="-219709" algn="l" rtl="0">
              <a:lnSpc>
                <a:spcPct val="100000"/>
              </a:lnSpc>
              <a:spcBef>
                <a:spcPts val="0"/>
              </a:spcBef>
              <a:spcAft>
                <a:spcPts val="0"/>
              </a:spcAft>
              <a:buClr>
                <a:schemeClr val="lt1"/>
              </a:buClr>
              <a:buSzPts val="1400"/>
              <a:buFont typeface="Calibri"/>
              <a:buAutoNum type="arabicPeriod" startAt="4"/>
            </a:pPr>
            <a:r>
              <a:rPr lang="en-US">
                <a:solidFill>
                  <a:schemeClr val="lt1"/>
                </a:solidFill>
                <a:latin typeface="Calibri"/>
                <a:ea typeface="Calibri"/>
                <a:cs typeface="Calibri"/>
                <a:sym typeface="Calibri"/>
              </a:rPr>
              <a:t>Proposed Technique</a:t>
            </a:r>
          </a:p>
          <a:p>
            <a:pPr marL="804862" marR="0" lvl="0" indent="-219709" algn="l" rtl="0">
              <a:lnSpc>
                <a:spcPct val="100000"/>
              </a:lnSpc>
              <a:spcBef>
                <a:spcPts val="0"/>
              </a:spcBef>
              <a:spcAft>
                <a:spcPts val="0"/>
              </a:spcAft>
              <a:buClr>
                <a:schemeClr val="lt1"/>
              </a:buClr>
              <a:buSzPts val="1400"/>
              <a:buFont typeface="Calibri"/>
              <a:buAutoNum type="arabicPeriod" startAt="4"/>
            </a:pPr>
            <a:r>
              <a:rPr lang="en-US">
                <a:solidFill>
                  <a:schemeClr val="lt1"/>
                </a:solidFill>
                <a:latin typeface="Calibri"/>
                <a:cs typeface="Calibri"/>
                <a:sym typeface="Calibri"/>
              </a:rPr>
              <a:t>Simulation Environment</a:t>
            </a:r>
          </a:p>
          <a:p>
            <a:pPr marL="804862" marR="0" lvl="0" indent="-219709" algn="l" rtl="0">
              <a:lnSpc>
                <a:spcPct val="100000"/>
              </a:lnSpc>
              <a:spcBef>
                <a:spcPts val="0"/>
              </a:spcBef>
              <a:spcAft>
                <a:spcPts val="0"/>
              </a:spcAft>
              <a:buClr>
                <a:schemeClr val="lt1"/>
              </a:buClr>
              <a:buSzPts val="1400"/>
              <a:buFont typeface="Calibri"/>
              <a:buAutoNum type="arabicPeriod" startAt="4"/>
            </a:pPr>
            <a:r>
              <a:rPr lang="en-US">
                <a:solidFill>
                  <a:schemeClr val="lt1"/>
                </a:solidFill>
                <a:latin typeface="Calibri"/>
                <a:cs typeface="Calibri"/>
                <a:sym typeface="Calibri"/>
              </a:rPr>
              <a:t>Simulation Results</a:t>
            </a:r>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17"/>
          <p:cNvSpPr txBox="1">
            <a:spLocks noGrp="1"/>
          </p:cNvSpPr>
          <p:nvPr>
            <p:ph type="sldNum" idx="12"/>
          </p:nvPr>
        </p:nvSpPr>
        <p:spPr>
          <a:xfrm>
            <a:off x="11464210" y="6458941"/>
            <a:ext cx="492900" cy="3777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Calibri"/>
              <a:buNone/>
            </a:pPr>
            <a:fld id="{00000000-1234-1234-1234-123412341234}" type="slidenum">
              <a:rPr lang="en-US" sz="1200" b="0" i="0" u="none" strike="noStrike" cap="none" smtClean="0">
                <a:solidFill>
                  <a:schemeClr val="lt1"/>
                </a:solidFill>
                <a:latin typeface="Calibri"/>
                <a:ea typeface="Calibri"/>
                <a:cs typeface="Calibri"/>
                <a:sym typeface="Calibri"/>
              </a:rPr>
              <a:t>5</a:t>
            </a:fld>
            <a:endParaRPr lang="en-US" sz="1200" b="0" i="0" u="none" strike="noStrike" cap="none">
              <a:solidFill>
                <a:schemeClr val="lt1"/>
              </a:solidFill>
              <a:latin typeface="Calibri"/>
              <a:ea typeface="Calibri"/>
              <a:cs typeface="Calibri"/>
              <a:sym typeface="Calibri"/>
            </a:endParaRPr>
          </a:p>
        </p:txBody>
      </p:sp>
      <p:sp>
        <p:nvSpPr>
          <p:cNvPr id="192" name="Google Shape;192;p17"/>
          <p:cNvSpPr txBox="1">
            <a:spLocks noGrp="1"/>
          </p:cNvSpPr>
          <p:nvPr>
            <p:ph type="body" idx="2"/>
          </p:nvPr>
        </p:nvSpPr>
        <p:spPr>
          <a:xfrm>
            <a:off x="68959" y="993012"/>
            <a:ext cx="12069600" cy="296700"/>
          </a:xfrm>
          <a:prstGeom prst="rect">
            <a:avLst/>
          </a:prstGeom>
          <a:noFill/>
          <a:ln>
            <a:noFill/>
          </a:ln>
        </p:spPr>
        <p:txBody>
          <a:bodyPr spcFirstLastPara="1" wrap="square" lIns="0" tIns="45700" rIns="0" bIns="45700" anchor="t" anchorCtr="0">
            <a:noAutofit/>
          </a:bodyPr>
          <a:lstStyle/>
          <a:p>
            <a:pPr marL="0" marR="0" lvl="0" indent="0" algn="l" rtl="0">
              <a:lnSpc>
                <a:spcPct val="90000"/>
              </a:lnSpc>
              <a:spcBef>
                <a:spcPts val="0"/>
              </a:spcBef>
              <a:spcAft>
                <a:spcPts val="0"/>
              </a:spcAft>
              <a:buClr>
                <a:schemeClr val="lt1"/>
              </a:buClr>
              <a:buSzPts val="1800"/>
              <a:buFont typeface="Arial"/>
              <a:buNone/>
            </a:pPr>
            <a:r>
              <a:rPr lang="en-US" sz="1800"/>
              <a:t>LoRaWAN</a:t>
            </a:r>
            <a:br>
              <a:rPr lang="en-US" sz="1800"/>
            </a:br>
            <a:endParaRPr lang="en-US"/>
          </a:p>
        </p:txBody>
      </p:sp>
      <p:sp>
        <p:nvSpPr>
          <p:cNvPr id="193" name="Google Shape;193;p17"/>
          <p:cNvSpPr txBox="1"/>
          <p:nvPr/>
        </p:nvSpPr>
        <p:spPr>
          <a:xfrm>
            <a:off x="0" y="1489375"/>
            <a:ext cx="9907500" cy="4969500"/>
          </a:xfrm>
          <a:prstGeom prst="rect">
            <a:avLst/>
          </a:prstGeom>
          <a:noFill/>
          <a:ln>
            <a:noFill/>
          </a:ln>
        </p:spPr>
        <p:txBody>
          <a:bodyPr spcFirstLastPara="1" wrap="square" lIns="91425" tIns="45700" rIns="91425" bIns="45700" anchor="t" anchorCtr="0">
            <a:noAutofit/>
          </a:bodyPr>
          <a:lstStyle/>
          <a:p>
            <a:pPr marL="457200" indent="-342900">
              <a:buClr>
                <a:schemeClr val="dk1"/>
              </a:buClr>
              <a:buSzPts val="1800"/>
              <a:buFont typeface="Calibri,Sans-Serif"/>
              <a:buChar char="●"/>
            </a:pPr>
            <a:r>
              <a:rPr lang="en-US" sz="1800" dirty="0" err="1">
                <a:solidFill>
                  <a:schemeClr val="dk1"/>
                </a:solidFill>
                <a:latin typeface="Calibri"/>
                <a:cs typeface="Calibri"/>
              </a:rPr>
              <a:t>LoRaWAN</a:t>
            </a:r>
            <a:r>
              <a:rPr lang="en-US" sz="1800" dirty="0">
                <a:solidFill>
                  <a:schemeClr val="dk1"/>
                </a:solidFill>
                <a:latin typeface="Calibri"/>
                <a:cs typeface="Calibri"/>
              </a:rPr>
              <a:t> is open standard MAC layer protocol for </a:t>
            </a:r>
            <a:r>
              <a:rPr lang="en-US" sz="1800" dirty="0" err="1">
                <a:solidFill>
                  <a:schemeClr val="dk1"/>
                </a:solidFill>
                <a:latin typeface="Calibri"/>
                <a:cs typeface="Calibri"/>
              </a:rPr>
              <a:t>LoRa</a:t>
            </a:r>
            <a:r>
              <a:rPr lang="en-US" sz="1800" dirty="0">
                <a:solidFill>
                  <a:schemeClr val="dk1"/>
                </a:solidFill>
                <a:latin typeface="Calibri"/>
                <a:cs typeface="Calibri"/>
              </a:rPr>
              <a:t> physical layer, developed by </a:t>
            </a:r>
            <a:r>
              <a:rPr lang="en-US" sz="1800" dirty="0" err="1">
                <a:solidFill>
                  <a:schemeClr val="dk1"/>
                </a:solidFill>
                <a:latin typeface="Calibri"/>
                <a:cs typeface="Calibri"/>
              </a:rPr>
              <a:t>LoRa</a:t>
            </a:r>
            <a:r>
              <a:rPr lang="en-US" sz="1800" dirty="0">
                <a:solidFill>
                  <a:schemeClr val="dk1"/>
                </a:solidFill>
                <a:latin typeface="Calibri"/>
                <a:cs typeface="Calibri"/>
              </a:rPr>
              <a:t> Alliance</a:t>
            </a:r>
            <a:endParaRPr lang="en-US" sz="1800" dirty="0" err="1">
              <a:solidFill>
                <a:schemeClr val="dk1"/>
              </a:solidFill>
              <a:latin typeface="Calibri"/>
              <a:cs typeface="Calibri"/>
            </a:endParaRPr>
          </a:p>
          <a:p>
            <a:pPr marL="914400" lvl="1" indent="-342900">
              <a:buClr>
                <a:schemeClr val="dk1"/>
              </a:buClr>
              <a:buSzPts val="1800"/>
              <a:buFont typeface="Calibri,Sans-Serif"/>
              <a:buChar char="○"/>
            </a:pPr>
            <a:r>
              <a:rPr lang="en-US" sz="1800" dirty="0">
                <a:solidFill>
                  <a:schemeClr val="dk1"/>
                </a:solidFill>
                <a:latin typeface="Calibri"/>
                <a:cs typeface="Calibri"/>
              </a:rPr>
              <a:t>End Node (EN): Low power embedded device that only communicates to gateways</a:t>
            </a:r>
          </a:p>
          <a:p>
            <a:pPr marL="1371600" lvl="2" indent="-342900">
              <a:buClr>
                <a:schemeClr val="dk1"/>
              </a:buClr>
              <a:buSzPts val="1800"/>
              <a:buFont typeface="Calibri,Sans-Serif"/>
            </a:pPr>
            <a:r>
              <a:rPr lang="en-US" sz="1800" dirty="0">
                <a:solidFill>
                  <a:schemeClr val="dk1"/>
                </a:solidFill>
                <a:latin typeface="Calibri"/>
                <a:cs typeface="Calibri"/>
              </a:rPr>
              <a:t>- Battery Powered: Class A</a:t>
            </a:r>
          </a:p>
          <a:p>
            <a:pPr marL="1371600" lvl="2" indent="-342900">
              <a:buClr>
                <a:schemeClr val="dk1"/>
              </a:buClr>
              <a:buSzPts val="1800"/>
              <a:buFont typeface="Calibri,Sans-Serif"/>
            </a:pPr>
            <a:r>
              <a:rPr lang="en-US" sz="1800" dirty="0">
                <a:solidFill>
                  <a:schemeClr val="dk1"/>
                </a:solidFill>
                <a:latin typeface="Calibri"/>
                <a:cs typeface="Calibri"/>
              </a:rPr>
              <a:t>- Low Latency: Class B</a:t>
            </a:r>
          </a:p>
          <a:p>
            <a:pPr marL="1371600" lvl="2" indent="-342900">
              <a:buClr>
                <a:schemeClr val="dk1"/>
              </a:buClr>
              <a:buSzPts val="1800"/>
              <a:buFont typeface="Calibri,Sans-Serif"/>
            </a:pPr>
            <a:r>
              <a:rPr lang="en-US" sz="1800" dirty="0">
                <a:solidFill>
                  <a:schemeClr val="dk1"/>
                </a:solidFill>
                <a:latin typeface="Calibri"/>
                <a:cs typeface="Calibri"/>
              </a:rPr>
              <a:t>- No Latency: Class C</a:t>
            </a:r>
          </a:p>
          <a:p>
            <a:pPr marL="914400" lvl="1" indent="-342900">
              <a:buClr>
                <a:schemeClr val="dk1"/>
              </a:buClr>
              <a:buSzPts val="1800"/>
              <a:buFont typeface="Calibri"/>
              <a:buChar char="○"/>
            </a:pPr>
            <a:r>
              <a:rPr lang="en-US" sz="1800" dirty="0">
                <a:solidFill>
                  <a:schemeClr val="dk1"/>
                </a:solidFill>
                <a:latin typeface="Calibri"/>
                <a:cs typeface="Calibri"/>
              </a:rPr>
              <a:t>Gateway (GW): Receive/transmit packets coming from/to end nodes</a:t>
            </a:r>
          </a:p>
          <a:p>
            <a:pPr marL="914400" lvl="1" indent="-342900">
              <a:buClr>
                <a:schemeClr val="dk1"/>
              </a:buClr>
              <a:buSzPts val="1800"/>
              <a:buFont typeface="Calibri"/>
              <a:buChar char="○"/>
            </a:pPr>
            <a:r>
              <a:rPr lang="en-US" sz="1800" dirty="0">
                <a:solidFill>
                  <a:schemeClr val="dk1"/>
                </a:solidFill>
                <a:latin typeface="Calibri"/>
                <a:cs typeface="Calibri"/>
                <a:sym typeface="Calibri"/>
              </a:rPr>
              <a:t>Network Server (NS): Routes messages from application to end nodes</a:t>
            </a:r>
            <a:endParaRPr lang="en-US" dirty="0">
              <a:solidFill>
                <a:schemeClr val="dk1"/>
              </a:solidFill>
              <a:latin typeface="Calibri"/>
              <a:cs typeface="Calibri"/>
            </a:endParaRPr>
          </a:p>
          <a:p>
            <a:pPr marL="457200" lvl="0" indent="-342900">
              <a:buClr>
                <a:schemeClr val="dk1"/>
              </a:buClr>
              <a:buSzPts val="1800"/>
              <a:buFont typeface="Calibri"/>
              <a:buChar char="●"/>
            </a:pPr>
            <a:r>
              <a:rPr lang="en-US" sz="1800" dirty="0">
                <a:solidFill>
                  <a:schemeClr val="dk1"/>
                </a:solidFill>
                <a:latin typeface="Calibri"/>
                <a:ea typeface="Calibri"/>
                <a:cs typeface="Calibri"/>
                <a:sym typeface="Calibri"/>
              </a:rPr>
              <a:t>The messages transmitted by the end devices are received by all the base stations in the range</a:t>
            </a:r>
          </a:p>
          <a:p>
            <a:pPr marL="914400" lvl="1" indent="-342900">
              <a:buClr>
                <a:schemeClr val="dk1"/>
              </a:buClr>
              <a:buSzPts val="1800"/>
              <a:buFont typeface="Calibri"/>
              <a:buChar char="○"/>
            </a:pPr>
            <a:r>
              <a:rPr lang="en-US" sz="1800" dirty="0">
                <a:solidFill>
                  <a:schemeClr val="dk1"/>
                </a:solidFill>
                <a:latin typeface="Calibri"/>
                <a:ea typeface="Calibri"/>
                <a:cs typeface="Calibri"/>
                <a:sym typeface="Calibri"/>
              </a:rPr>
              <a:t>Star of stars</a:t>
            </a:r>
          </a:p>
          <a:p>
            <a:pPr marL="457200" lvl="0" indent="-342900">
              <a:buClr>
                <a:schemeClr val="dk1"/>
              </a:buClr>
              <a:buSzPts val="1800"/>
              <a:buFont typeface="Calibri"/>
              <a:buChar char="●"/>
            </a:pPr>
            <a:r>
              <a:rPr lang="en-US" sz="1800" dirty="0">
                <a:solidFill>
                  <a:schemeClr val="dk1"/>
                </a:solidFill>
                <a:latin typeface="Calibri"/>
                <a:ea typeface="Calibri"/>
                <a:cs typeface="Calibri"/>
                <a:sym typeface="Calibri"/>
              </a:rPr>
              <a:t>Pure ALOHA</a:t>
            </a:r>
          </a:p>
          <a:p>
            <a:pPr marL="914400" lvl="1" indent="-342900">
              <a:buClr>
                <a:schemeClr val="dk1"/>
              </a:buClr>
              <a:buSzPts val="1800"/>
              <a:buFont typeface="Calibri"/>
              <a:buChar char="○"/>
            </a:pPr>
            <a:r>
              <a:rPr lang="en-US" sz="1800" dirty="0">
                <a:solidFill>
                  <a:schemeClr val="dk1"/>
                </a:solidFill>
                <a:latin typeface="Calibri"/>
                <a:ea typeface="Calibri"/>
                <a:cs typeface="Calibri"/>
                <a:sym typeface="Calibri"/>
              </a:rPr>
              <a:t>No CSMA/CA</a:t>
            </a:r>
          </a:p>
          <a:p>
            <a:pPr marL="914400" lvl="1" indent="-342900">
              <a:buClr>
                <a:schemeClr val="dk1"/>
              </a:buClr>
              <a:buSzPts val="1800"/>
              <a:buFont typeface="Calibri"/>
              <a:buChar char="○"/>
            </a:pPr>
            <a:r>
              <a:rPr lang="en-US" sz="1800" dirty="0">
                <a:solidFill>
                  <a:schemeClr val="dk1"/>
                </a:solidFill>
                <a:latin typeface="Calibri"/>
                <a:ea typeface="Calibri"/>
                <a:cs typeface="Calibri"/>
              </a:rPr>
              <a:t>No forwarding, no waiting for others’ messages to arrive</a:t>
            </a:r>
          </a:p>
          <a:p>
            <a:pPr marL="457200" indent="-342900">
              <a:buClr>
                <a:schemeClr val="dk1"/>
              </a:buClr>
              <a:buSzPts val="1800"/>
              <a:buFont typeface="Calibri"/>
              <a:buChar char="●"/>
            </a:pPr>
            <a:r>
              <a:rPr lang="en-US" sz="1800" dirty="0">
                <a:solidFill>
                  <a:schemeClr val="dk1"/>
                </a:solidFill>
                <a:latin typeface="Calibri"/>
                <a:ea typeface="Calibri"/>
                <a:cs typeface="Calibri"/>
                <a:sym typeface="Calibri"/>
              </a:rPr>
              <a:t>NS can request to change communication parameters of nodes</a:t>
            </a:r>
            <a:endParaRPr lang="en-US" sz="1800" dirty="0">
              <a:solidFill>
                <a:schemeClr val="dk1"/>
              </a:solidFill>
              <a:latin typeface="Calibri"/>
              <a:ea typeface="Calibri"/>
              <a:cs typeface="Calibri"/>
            </a:endParaRPr>
          </a:p>
          <a:p>
            <a:pPr marL="914400" lvl="1" indent="-342900">
              <a:buClr>
                <a:schemeClr val="dk1"/>
              </a:buClr>
              <a:buSzPts val="1800"/>
              <a:buFont typeface="Calibri"/>
              <a:buChar char="○"/>
            </a:pPr>
            <a:r>
              <a:rPr lang="en-US" sz="1800" dirty="0">
                <a:solidFill>
                  <a:schemeClr val="dk1"/>
                </a:solidFill>
                <a:latin typeface="Calibri"/>
                <a:ea typeface="Calibri"/>
                <a:cs typeface="Calibri"/>
                <a:sym typeface="Calibri"/>
              </a:rPr>
              <a:t>Spreading factor, transmit power</a:t>
            </a:r>
            <a:endParaRPr lang="en-US" sz="1800" dirty="0">
              <a:solidFill>
                <a:schemeClr val="dk1"/>
              </a:solidFill>
              <a:latin typeface="Calibri"/>
              <a:ea typeface="Calibri"/>
              <a:cs typeface="Calibri"/>
            </a:endParaRPr>
          </a:p>
          <a:p>
            <a:pPr marL="457200" marR="0" indent="-342900" algn="l" rtl="0">
              <a:lnSpc>
                <a:spcPct val="100000"/>
              </a:lnSpc>
              <a:spcBef>
                <a:spcPts val="0"/>
              </a:spcBef>
              <a:spcAft>
                <a:spcPts val="0"/>
              </a:spcAft>
              <a:buClr>
                <a:schemeClr val="dk1"/>
              </a:buClr>
              <a:buSzPts val="1800"/>
              <a:buFont typeface="Calibri"/>
              <a:buChar char="●"/>
            </a:pPr>
            <a:r>
              <a:rPr lang="en-US" sz="1800">
                <a:solidFill>
                  <a:schemeClr val="dk1"/>
                </a:solidFill>
                <a:latin typeface="Calibri"/>
                <a:ea typeface="Calibri"/>
                <a:cs typeface="Calibri"/>
              </a:rPr>
              <a:t>Move complexity to backend system</a:t>
            </a:r>
          </a:p>
        </p:txBody>
      </p:sp>
      <p:sp>
        <p:nvSpPr>
          <p:cNvPr id="194" name="Google Shape;194;p17"/>
          <p:cNvSpPr txBox="1">
            <a:spLocks noGrp="1"/>
          </p:cNvSpPr>
          <p:nvPr>
            <p:ph type="body" idx="1"/>
          </p:nvPr>
        </p:nvSpPr>
        <p:spPr>
          <a:xfrm>
            <a:off x="68950" y="6637775"/>
            <a:ext cx="5365800" cy="2205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2800"/>
              <a:buFont typeface="Arial"/>
              <a:buNone/>
            </a:pPr>
            <a:r>
              <a:rPr lang="en-US" sz="700">
                <a:solidFill>
                  <a:schemeClr val="lt1"/>
                </a:solidFill>
                <a:latin typeface="Calibri"/>
                <a:ea typeface="Calibri"/>
                <a:cs typeface="Calibri"/>
                <a:sym typeface="Calibri"/>
              </a:rPr>
              <a:t>1. Image Source: https://i1.wp.com/www.zerynth.com/wp-content/uploads/2017/05/lorawan-architecture.jpg</a:t>
            </a:r>
            <a:endParaRPr lang="en-US"/>
          </a:p>
        </p:txBody>
      </p:sp>
      <p:pic>
        <p:nvPicPr>
          <p:cNvPr id="195" name="Google Shape;195;p17"/>
          <p:cNvPicPr preferRelativeResize="0"/>
          <p:nvPr/>
        </p:nvPicPr>
        <p:blipFill rotWithShape="1">
          <a:blip r:embed="rId3">
            <a:alphaModFix/>
          </a:blip>
          <a:srcRect/>
          <a:stretch/>
        </p:blipFill>
        <p:spPr>
          <a:xfrm>
            <a:off x="9423463" y="1804440"/>
            <a:ext cx="2509239" cy="3431400"/>
          </a:xfrm>
          <a:prstGeom prst="rect">
            <a:avLst/>
          </a:prstGeom>
          <a:noFill/>
          <a:ln>
            <a:noFill/>
          </a:ln>
        </p:spPr>
      </p:pic>
      <p:sp>
        <p:nvSpPr>
          <p:cNvPr id="196" name="Google Shape;196;p17"/>
          <p:cNvSpPr txBox="1"/>
          <p:nvPr/>
        </p:nvSpPr>
        <p:spPr>
          <a:xfrm>
            <a:off x="9423463" y="5177225"/>
            <a:ext cx="2509239" cy="5082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dirty="0">
                <a:solidFill>
                  <a:srgbClr val="000000"/>
                </a:solidFill>
                <a:latin typeface="Arial"/>
                <a:ea typeface="Arial"/>
                <a:cs typeface="Arial"/>
                <a:sym typeface="Arial"/>
              </a:rPr>
              <a:t>Figure 3: </a:t>
            </a:r>
            <a:r>
              <a:rPr lang="en-US" sz="1200" b="0" i="0" u="none" strike="noStrike" cap="none" dirty="0" err="1">
                <a:solidFill>
                  <a:srgbClr val="000000"/>
                </a:solidFill>
                <a:latin typeface="Arial"/>
                <a:ea typeface="Arial"/>
                <a:cs typeface="Arial"/>
                <a:sym typeface="Arial"/>
              </a:rPr>
              <a:t>LoRaWAN</a:t>
            </a:r>
            <a:r>
              <a:rPr lang="en-US" sz="1200" b="0" i="0" u="none" strike="noStrike" cap="none" dirty="0">
                <a:solidFill>
                  <a:srgbClr val="000000"/>
                </a:solidFill>
                <a:latin typeface="Arial"/>
                <a:ea typeface="Arial"/>
                <a:cs typeface="Arial"/>
                <a:sym typeface="Arial"/>
              </a:rPr>
              <a:t> Topology</a:t>
            </a:r>
            <a:r>
              <a:rPr lang="en-US" sz="1200" b="0" i="0" u="none" strike="noStrike" cap="none" baseline="30000" dirty="0">
                <a:solidFill>
                  <a:srgbClr val="000000"/>
                </a:solidFill>
                <a:latin typeface="Arial"/>
                <a:ea typeface="Arial"/>
                <a:cs typeface="Arial"/>
                <a:sym typeface="Arial"/>
              </a:rPr>
              <a:t>1</a:t>
            </a:r>
            <a:endParaRPr lang="en-US" dirty="0"/>
          </a:p>
        </p:txBody>
      </p:sp>
      <p:sp>
        <p:nvSpPr>
          <p:cNvPr id="12" name="Google Shape;145;p13">
            <a:extLst>
              <a:ext uri="{FF2B5EF4-FFF2-40B4-BE49-F238E27FC236}">
                <a16:creationId xmlns:a16="http://schemas.microsoft.com/office/drawing/2014/main" id="{045D9A39-24F8-490E-A5C1-D17AF3D004C6}"/>
              </a:ext>
            </a:extLst>
          </p:cNvPr>
          <p:cNvSpPr txBox="1"/>
          <p:nvPr/>
        </p:nvSpPr>
        <p:spPr>
          <a:xfrm>
            <a:off x="68959" y="156945"/>
            <a:ext cx="5417541" cy="653100"/>
          </a:xfrm>
          <a:prstGeom prst="rect">
            <a:avLst/>
          </a:prstGeom>
          <a:noFill/>
          <a:ln>
            <a:noFill/>
          </a:ln>
        </p:spPr>
        <p:txBody>
          <a:bodyPr spcFirstLastPara="1" wrap="square" lIns="91425" tIns="45700" rIns="91425" bIns="45700" anchor="t" anchorCtr="0">
            <a:noAutofit/>
          </a:bodyPr>
          <a:lstStyle/>
          <a:p>
            <a:pPr marL="804862" marR="0" lvl="0" indent="-219709" algn="l" rtl="0">
              <a:lnSpc>
                <a:spcPct val="100000"/>
              </a:lnSpc>
              <a:spcBef>
                <a:spcPts val="0"/>
              </a:spcBef>
              <a:spcAft>
                <a:spcPts val="0"/>
              </a:spcAft>
              <a:buClr>
                <a:schemeClr val="lt1"/>
              </a:buClr>
              <a:buSzPts val="1400"/>
              <a:buFont typeface="Calibri"/>
              <a:buAutoNum type="arabicPeriod"/>
            </a:pPr>
            <a:r>
              <a:rPr lang="en-US">
                <a:solidFill>
                  <a:schemeClr val="lt1"/>
                </a:solidFill>
                <a:latin typeface="Calibri"/>
                <a:ea typeface="Calibri"/>
                <a:cs typeface="Calibri"/>
                <a:sym typeface="Calibri"/>
              </a:rPr>
              <a:t>Introduction</a:t>
            </a:r>
            <a:endParaRPr lang="en-US"/>
          </a:p>
          <a:p>
            <a:pPr marL="804862" marR="0" lvl="0" indent="-219709" algn="l" rtl="0">
              <a:lnSpc>
                <a:spcPct val="100000"/>
              </a:lnSpc>
              <a:spcBef>
                <a:spcPts val="0"/>
              </a:spcBef>
              <a:spcAft>
                <a:spcPts val="0"/>
              </a:spcAft>
              <a:buClr>
                <a:schemeClr val="lt1"/>
              </a:buClr>
              <a:buSzPts val="1400"/>
              <a:buFont typeface="Calibri"/>
              <a:buAutoNum type="arabicPeriod"/>
            </a:pPr>
            <a:r>
              <a:rPr lang="en-US" b="1">
                <a:solidFill>
                  <a:schemeClr val="lt1"/>
                </a:solidFill>
                <a:latin typeface="Calibri"/>
                <a:ea typeface="Calibri"/>
                <a:cs typeface="Calibri"/>
                <a:sym typeface="Calibri"/>
              </a:rPr>
              <a:t>LoRaWAN</a:t>
            </a:r>
          </a:p>
          <a:p>
            <a:pPr marL="804862" marR="0" lvl="0" indent="-219709" algn="l" rtl="0">
              <a:lnSpc>
                <a:spcPct val="100000"/>
              </a:lnSpc>
              <a:spcBef>
                <a:spcPts val="0"/>
              </a:spcBef>
              <a:spcAft>
                <a:spcPts val="0"/>
              </a:spcAft>
              <a:buClr>
                <a:schemeClr val="lt1"/>
              </a:buClr>
              <a:buSzPts val="1400"/>
              <a:buFont typeface="Calibri"/>
              <a:buAutoNum type="arabicPeriod"/>
            </a:pPr>
            <a:r>
              <a:rPr lang="en-US">
                <a:solidFill>
                  <a:schemeClr val="lt1"/>
                </a:solidFill>
                <a:latin typeface="Calibri"/>
                <a:cs typeface="Calibri"/>
                <a:sym typeface="Calibri"/>
              </a:rPr>
              <a:t>LoRa</a:t>
            </a:r>
            <a:endParaRPr lang="en-US"/>
          </a:p>
        </p:txBody>
      </p:sp>
      <p:sp>
        <p:nvSpPr>
          <p:cNvPr id="13" name="Google Shape;145;p13">
            <a:extLst>
              <a:ext uri="{FF2B5EF4-FFF2-40B4-BE49-F238E27FC236}">
                <a16:creationId xmlns:a16="http://schemas.microsoft.com/office/drawing/2014/main" id="{3F048C9A-A25A-46BA-A647-81B488EDDE9B}"/>
              </a:ext>
            </a:extLst>
          </p:cNvPr>
          <p:cNvSpPr txBox="1"/>
          <p:nvPr/>
        </p:nvSpPr>
        <p:spPr>
          <a:xfrm>
            <a:off x="6190454" y="156945"/>
            <a:ext cx="5033700" cy="653100"/>
          </a:xfrm>
          <a:prstGeom prst="rect">
            <a:avLst/>
          </a:prstGeom>
          <a:noFill/>
          <a:ln>
            <a:noFill/>
          </a:ln>
        </p:spPr>
        <p:txBody>
          <a:bodyPr spcFirstLastPara="1" wrap="square" lIns="91425" tIns="45700" rIns="91425" bIns="45700" anchor="t" anchorCtr="0">
            <a:noAutofit/>
          </a:bodyPr>
          <a:lstStyle/>
          <a:p>
            <a:pPr marL="804862" marR="0" lvl="0" indent="-219709" algn="l" rtl="0">
              <a:lnSpc>
                <a:spcPct val="100000"/>
              </a:lnSpc>
              <a:spcBef>
                <a:spcPts val="0"/>
              </a:spcBef>
              <a:spcAft>
                <a:spcPts val="0"/>
              </a:spcAft>
              <a:buClr>
                <a:schemeClr val="lt1"/>
              </a:buClr>
              <a:buSzPts val="1400"/>
              <a:buFont typeface="Calibri"/>
              <a:buAutoNum type="arabicPeriod" startAt="4"/>
            </a:pPr>
            <a:r>
              <a:rPr lang="en-US">
                <a:solidFill>
                  <a:schemeClr val="lt1"/>
                </a:solidFill>
                <a:latin typeface="Calibri"/>
                <a:ea typeface="Calibri"/>
                <a:cs typeface="Calibri"/>
                <a:sym typeface="Calibri"/>
              </a:rPr>
              <a:t>Proposed Technique</a:t>
            </a:r>
          </a:p>
          <a:p>
            <a:pPr marL="804862" marR="0" lvl="0" indent="-219709" algn="l" rtl="0">
              <a:lnSpc>
                <a:spcPct val="100000"/>
              </a:lnSpc>
              <a:spcBef>
                <a:spcPts val="0"/>
              </a:spcBef>
              <a:spcAft>
                <a:spcPts val="0"/>
              </a:spcAft>
              <a:buClr>
                <a:schemeClr val="lt1"/>
              </a:buClr>
              <a:buSzPts val="1400"/>
              <a:buFont typeface="Calibri"/>
              <a:buAutoNum type="arabicPeriod" startAt="4"/>
            </a:pPr>
            <a:r>
              <a:rPr lang="en-US">
                <a:solidFill>
                  <a:schemeClr val="lt1"/>
                </a:solidFill>
                <a:latin typeface="Calibri"/>
                <a:cs typeface="Calibri"/>
                <a:sym typeface="Calibri"/>
              </a:rPr>
              <a:t>Simulation Environment</a:t>
            </a:r>
          </a:p>
          <a:p>
            <a:pPr marL="804862" marR="0" lvl="0" indent="-219709" algn="l" rtl="0">
              <a:lnSpc>
                <a:spcPct val="100000"/>
              </a:lnSpc>
              <a:spcBef>
                <a:spcPts val="0"/>
              </a:spcBef>
              <a:spcAft>
                <a:spcPts val="0"/>
              </a:spcAft>
              <a:buClr>
                <a:schemeClr val="lt1"/>
              </a:buClr>
              <a:buSzPts val="1400"/>
              <a:buFont typeface="Calibri"/>
              <a:buAutoNum type="arabicPeriod" startAt="4"/>
            </a:pPr>
            <a:r>
              <a:rPr lang="en-US">
                <a:solidFill>
                  <a:schemeClr val="lt1"/>
                </a:solidFill>
                <a:latin typeface="Calibri"/>
                <a:cs typeface="Calibri"/>
                <a:sym typeface="Calibri"/>
              </a:rPr>
              <a:t>Simulation Results</a:t>
            </a:r>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18"/>
          <p:cNvSpPr txBox="1">
            <a:spLocks noGrp="1"/>
          </p:cNvSpPr>
          <p:nvPr>
            <p:ph type="sldNum" idx="12"/>
          </p:nvPr>
        </p:nvSpPr>
        <p:spPr>
          <a:xfrm>
            <a:off x="11464210" y="6458941"/>
            <a:ext cx="492900" cy="3777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Calibri"/>
              <a:buNone/>
            </a:pPr>
            <a:fld id="{00000000-1234-1234-1234-123412341234}" type="slidenum">
              <a:rPr lang="en-US" sz="1200" b="0" i="0" u="none" strike="noStrike" cap="none" smtClean="0">
                <a:solidFill>
                  <a:schemeClr val="lt1"/>
                </a:solidFill>
                <a:latin typeface="Calibri"/>
                <a:ea typeface="Calibri"/>
                <a:cs typeface="Calibri"/>
                <a:sym typeface="Calibri"/>
              </a:rPr>
              <a:t>6</a:t>
            </a:fld>
            <a:endParaRPr lang="en-US" sz="1200" b="0" i="0" u="none" strike="noStrike" cap="none">
              <a:solidFill>
                <a:schemeClr val="lt1"/>
              </a:solidFill>
              <a:latin typeface="Calibri"/>
              <a:ea typeface="Calibri"/>
              <a:cs typeface="Calibri"/>
              <a:sym typeface="Calibri"/>
            </a:endParaRPr>
          </a:p>
        </p:txBody>
      </p:sp>
      <p:sp>
        <p:nvSpPr>
          <p:cNvPr id="204" name="Google Shape;204;p18"/>
          <p:cNvSpPr txBox="1">
            <a:spLocks noGrp="1"/>
          </p:cNvSpPr>
          <p:nvPr>
            <p:ph type="body" idx="2"/>
          </p:nvPr>
        </p:nvSpPr>
        <p:spPr>
          <a:xfrm>
            <a:off x="68959" y="993012"/>
            <a:ext cx="12069600" cy="296700"/>
          </a:xfrm>
          <a:prstGeom prst="rect">
            <a:avLst/>
          </a:prstGeom>
          <a:noFill/>
          <a:ln>
            <a:noFill/>
          </a:ln>
        </p:spPr>
        <p:txBody>
          <a:bodyPr spcFirstLastPara="1" wrap="square" lIns="0" tIns="45700" rIns="0" bIns="45700" anchor="t" anchorCtr="0">
            <a:noAutofit/>
          </a:bodyPr>
          <a:lstStyle/>
          <a:p>
            <a:pPr marL="0" marR="0" lvl="0" indent="0" algn="l" rtl="0">
              <a:lnSpc>
                <a:spcPct val="90000"/>
              </a:lnSpc>
              <a:spcBef>
                <a:spcPts val="0"/>
              </a:spcBef>
              <a:spcAft>
                <a:spcPts val="0"/>
              </a:spcAft>
              <a:buClr>
                <a:schemeClr val="lt1"/>
              </a:buClr>
              <a:buSzPts val="1800"/>
              <a:buFont typeface="Arial"/>
              <a:buNone/>
            </a:pPr>
            <a:r>
              <a:rPr lang="en-US" sz="1800"/>
              <a:t>LoRa: Modulation</a:t>
            </a:r>
            <a:endParaRPr lang="en-US"/>
          </a:p>
        </p:txBody>
      </p:sp>
      <p:sp>
        <p:nvSpPr>
          <p:cNvPr id="205" name="Google Shape;205;p18"/>
          <p:cNvSpPr txBox="1"/>
          <p:nvPr/>
        </p:nvSpPr>
        <p:spPr>
          <a:xfrm>
            <a:off x="0" y="1364825"/>
            <a:ext cx="7430530" cy="1314000"/>
          </a:xfrm>
          <a:prstGeom prst="rect">
            <a:avLst/>
          </a:prstGeom>
          <a:noFill/>
          <a:ln>
            <a:noFill/>
          </a:ln>
        </p:spPr>
        <p:txBody>
          <a:bodyPr spcFirstLastPara="1" wrap="square" lIns="91425" tIns="45700" rIns="91425" bIns="45700" anchor="t" anchorCtr="0">
            <a:noAutofit/>
          </a:bodyPr>
          <a:lstStyle/>
          <a:p>
            <a:pPr marL="457200" indent="-342900">
              <a:buClr>
                <a:schemeClr val="dk1"/>
              </a:buClr>
              <a:buSzPts val="1800"/>
              <a:buFont typeface="Calibri"/>
              <a:buChar char="●"/>
            </a:pPr>
            <a:r>
              <a:rPr lang="en-US" sz="1800" dirty="0" err="1">
                <a:solidFill>
                  <a:schemeClr val="dk1"/>
                </a:solidFill>
                <a:latin typeface="Calibri"/>
                <a:ea typeface="Calibri"/>
                <a:cs typeface="Calibri"/>
                <a:sym typeface="Calibri"/>
              </a:rPr>
              <a:t>LoRa</a:t>
            </a:r>
            <a:r>
              <a:rPr lang="en-US" sz="1800" dirty="0">
                <a:solidFill>
                  <a:schemeClr val="dk1"/>
                </a:solidFill>
                <a:latin typeface="Calibri"/>
                <a:ea typeface="Calibri"/>
                <a:cs typeface="Calibri"/>
                <a:sym typeface="Calibri"/>
              </a:rPr>
              <a:t> m</a:t>
            </a:r>
            <a:r>
              <a:rPr lang="en-US" sz="1800" b="0" i="0" u="none" strike="noStrike" cap="none" dirty="0">
                <a:solidFill>
                  <a:schemeClr val="dk1"/>
                </a:solidFill>
                <a:latin typeface="Calibri"/>
                <a:ea typeface="Calibri"/>
                <a:cs typeface="Calibri"/>
                <a:sym typeface="Calibri"/>
              </a:rPr>
              <a:t>odulates </a:t>
            </a:r>
            <a:r>
              <a:rPr lang="en-US" sz="1800" dirty="0">
                <a:solidFill>
                  <a:schemeClr val="dk1"/>
                </a:solidFill>
                <a:latin typeface="Calibri"/>
                <a:ea typeface="Calibri"/>
                <a:cs typeface="Calibri"/>
                <a:sym typeface="Calibri"/>
              </a:rPr>
              <a:t>the signals</a:t>
            </a:r>
            <a:r>
              <a:rPr lang="en-US" sz="1800" b="0" i="0" u="none" strike="noStrike" cap="none" dirty="0">
                <a:solidFill>
                  <a:schemeClr val="dk1"/>
                </a:solidFill>
                <a:latin typeface="Calibri"/>
                <a:ea typeface="Calibri"/>
                <a:cs typeface="Calibri"/>
                <a:sym typeface="Calibri"/>
              </a:rPr>
              <a:t> in Sub-GHz ISM band using a proprietary </a:t>
            </a:r>
            <a:r>
              <a:rPr lang="en-US" sz="1800" dirty="0">
                <a:solidFill>
                  <a:schemeClr val="dk1"/>
                </a:solidFill>
                <a:latin typeface="Calibri"/>
                <a:ea typeface="Calibri"/>
                <a:cs typeface="Calibri"/>
                <a:sym typeface="Calibri"/>
              </a:rPr>
              <a:t>modulation</a:t>
            </a:r>
            <a:r>
              <a:rPr lang="en-US" sz="1800" b="0" i="0" u="none" strike="noStrike" cap="none" dirty="0">
                <a:solidFill>
                  <a:schemeClr val="dk1"/>
                </a:solidFill>
                <a:latin typeface="Calibri"/>
                <a:ea typeface="Calibri"/>
                <a:cs typeface="Calibri"/>
                <a:sym typeface="Calibri"/>
              </a:rPr>
              <a:t> technique </a:t>
            </a:r>
            <a:r>
              <a:rPr lang="en-US" sz="1800" dirty="0">
                <a:solidFill>
                  <a:schemeClr val="dk1"/>
                </a:solidFill>
                <a:latin typeface="Calibri"/>
                <a:ea typeface="Calibri"/>
                <a:cs typeface="Calibri"/>
                <a:sym typeface="Calibri"/>
              </a:rPr>
              <a:t>based on Chirp Spread Spectrum (CSS)</a:t>
            </a:r>
          </a:p>
          <a:p>
            <a:pPr marL="457200" marR="0" lvl="0" indent="-342900" algn="l" rtl="0">
              <a:lnSpc>
                <a:spcPct val="100000"/>
              </a:lnSpc>
              <a:spcBef>
                <a:spcPts val="0"/>
              </a:spcBef>
              <a:spcAft>
                <a:spcPts val="0"/>
              </a:spcAft>
              <a:buClr>
                <a:schemeClr val="dk1"/>
              </a:buClr>
              <a:buSzPts val="1800"/>
              <a:buFont typeface="Calibri"/>
              <a:buChar char="●"/>
            </a:pPr>
            <a:r>
              <a:rPr lang="en-US" sz="1800" dirty="0">
                <a:solidFill>
                  <a:schemeClr val="dk1"/>
                </a:solidFill>
                <a:latin typeface="Calibri"/>
                <a:ea typeface="Calibri"/>
                <a:cs typeface="Calibri"/>
                <a:sym typeface="Calibri"/>
              </a:rPr>
              <a:t>Chirp is a sinusoidal signal of frequency increase or decrease over time</a:t>
            </a:r>
          </a:p>
          <a:p>
            <a:pPr marL="457200" lvl="0" indent="-342900" algn="l" rtl="0">
              <a:spcBef>
                <a:spcPts val="0"/>
              </a:spcBef>
              <a:spcAft>
                <a:spcPts val="0"/>
              </a:spcAft>
              <a:buClr>
                <a:schemeClr val="dk1"/>
              </a:buClr>
              <a:buSzPts val="1800"/>
              <a:buFont typeface="Calibri"/>
              <a:buChar char="●"/>
            </a:pPr>
            <a:r>
              <a:rPr lang="en-US" sz="1800" dirty="0">
                <a:solidFill>
                  <a:schemeClr val="dk1"/>
                </a:solidFill>
                <a:latin typeface="Calibri"/>
                <a:ea typeface="Calibri"/>
                <a:cs typeface="Calibri"/>
                <a:sym typeface="Calibri"/>
              </a:rPr>
              <a:t>Resilient to interference and noise</a:t>
            </a:r>
          </a:p>
          <a:p>
            <a:pPr marL="0" marR="0" lvl="0" indent="0" algn="l" rtl="0">
              <a:lnSpc>
                <a:spcPct val="100000"/>
              </a:lnSpc>
              <a:spcBef>
                <a:spcPts val="0"/>
              </a:spcBef>
              <a:spcAft>
                <a:spcPts val="0"/>
              </a:spcAft>
              <a:buNone/>
            </a:pPr>
            <a:endParaRPr lang="en-US" sz="1800"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None/>
            </a:pPr>
            <a:endParaRPr lang="en-US" dirty="0"/>
          </a:p>
        </p:txBody>
      </p:sp>
      <p:sp>
        <p:nvSpPr>
          <p:cNvPr id="206" name="Google Shape;206;p18"/>
          <p:cNvSpPr txBox="1">
            <a:spLocks noGrp="1"/>
          </p:cNvSpPr>
          <p:nvPr>
            <p:ph type="body" idx="1"/>
          </p:nvPr>
        </p:nvSpPr>
        <p:spPr>
          <a:xfrm>
            <a:off x="68950" y="6637775"/>
            <a:ext cx="5365800" cy="2205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2800"/>
              <a:buFont typeface="Arial"/>
              <a:buNone/>
            </a:pPr>
            <a:r>
              <a:rPr lang="en-US" sz="700">
                <a:solidFill>
                  <a:schemeClr val="lt1"/>
                </a:solidFill>
                <a:latin typeface="Calibri"/>
                <a:ea typeface="Calibri"/>
                <a:cs typeface="Calibri"/>
                <a:sym typeface="Calibri"/>
              </a:rPr>
              <a:t>1. Image Source: http://www.sghoslya.com/p/lora-is-chirp-spread-spectrum.html</a:t>
            </a:r>
            <a:endParaRPr lang="en-US"/>
          </a:p>
        </p:txBody>
      </p:sp>
      <p:grpSp>
        <p:nvGrpSpPr>
          <p:cNvPr id="209" name="Google Shape;209;p18"/>
          <p:cNvGrpSpPr/>
          <p:nvPr/>
        </p:nvGrpSpPr>
        <p:grpSpPr>
          <a:xfrm>
            <a:off x="192" y="2590678"/>
            <a:ext cx="6736776" cy="3954405"/>
            <a:chOff x="5715578" y="1332502"/>
            <a:chExt cx="6476424" cy="3749317"/>
          </a:xfrm>
        </p:grpSpPr>
        <p:pic>
          <p:nvPicPr>
            <p:cNvPr id="210" name="Google Shape;210;p18"/>
            <p:cNvPicPr preferRelativeResize="0"/>
            <p:nvPr/>
          </p:nvPicPr>
          <p:blipFill>
            <a:blip r:embed="rId3">
              <a:alphaModFix/>
            </a:blip>
            <a:stretch>
              <a:fillRect/>
            </a:stretch>
          </p:blipFill>
          <p:spPr>
            <a:xfrm>
              <a:off x="5715578" y="1332502"/>
              <a:ext cx="6476424" cy="3429875"/>
            </a:xfrm>
            <a:prstGeom prst="rect">
              <a:avLst/>
            </a:prstGeom>
            <a:noFill/>
            <a:ln>
              <a:noFill/>
            </a:ln>
          </p:spPr>
        </p:pic>
        <p:sp>
          <p:nvSpPr>
            <p:cNvPr id="211" name="Google Shape;211;p18"/>
            <p:cNvSpPr txBox="1"/>
            <p:nvPr/>
          </p:nvSpPr>
          <p:spPr>
            <a:xfrm>
              <a:off x="6306111" y="4573619"/>
              <a:ext cx="5269694" cy="5082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dirty="0">
                  <a:solidFill>
                    <a:srgbClr val="000000"/>
                  </a:solidFill>
                  <a:latin typeface="Arial"/>
                  <a:ea typeface="Arial"/>
                  <a:cs typeface="Arial"/>
                  <a:sym typeface="Arial"/>
                </a:rPr>
                <a:t>Figure </a:t>
              </a:r>
              <a:r>
                <a:rPr lang="en-US" sz="1200" dirty="0"/>
                <a:t>5</a:t>
              </a:r>
              <a:r>
                <a:rPr lang="en-US" sz="1200" b="0" i="0" u="none" strike="noStrike" cap="none" dirty="0">
                  <a:solidFill>
                    <a:srgbClr val="000000"/>
                  </a:solidFill>
                  <a:latin typeface="Arial"/>
                  <a:ea typeface="Arial"/>
                  <a:cs typeface="Arial"/>
                  <a:sym typeface="Arial"/>
                </a:rPr>
                <a:t>: </a:t>
              </a:r>
              <a:r>
                <a:rPr lang="en-US" sz="1200" b="0" i="0" u="none" strike="noStrike" cap="none" dirty="0" err="1">
                  <a:solidFill>
                    <a:srgbClr val="000000"/>
                  </a:solidFill>
                  <a:latin typeface="Arial"/>
                  <a:ea typeface="Arial"/>
                  <a:cs typeface="Arial"/>
                  <a:sym typeface="Arial"/>
                </a:rPr>
                <a:t>LoRa</a:t>
              </a:r>
              <a:r>
                <a:rPr lang="en-US" sz="1200" b="0" i="0" u="none" strike="noStrike" cap="none" dirty="0">
                  <a:solidFill>
                    <a:srgbClr val="000000"/>
                  </a:solidFill>
                  <a:latin typeface="Arial"/>
                  <a:ea typeface="Arial"/>
                  <a:cs typeface="Arial"/>
                  <a:sym typeface="Arial"/>
                </a:rPr>
                <a:t> </a:t>
              </a:r>
              <a:r>
                <a:rPr lang="en-US" sz="1200" dirty="0"/>
                <a:t>modulation SF 7 to 12</a:t>
              </a:r>
              <a:r>
                <a:rPr lang="en-US" sz="1200" b="0" i="0" u="none" strike="noStrike" cap="none" baseline="30000" dirty="0">
                  <a:solidFill>
                    <a:srgbClr val="000000"/>
                  </a:solidFill>
                  <a:latin typeface="Arial"/>
                  <a:ea typeface="Arial"/>
                  <a:cs typeface="Arial"/>
                  <a:sym typeface="Arial"/>
                </a:rPr>
                <a:t>1</a:t>
              </a:r>
              <a:endParaRPr lang="en-US" dirty="0"/>
            </a:p>
          </p:txBody>
        </p:sp>
      </p:grpSp>
      <p:pic>
        <p:nvPicPr>
          <p:cNvPr id="212" name="Google Shape;212;p18"/>
          <p:cNvPicPr preferRelativeResize="0"/>
          <p:nvPr/>
        </p:nvPicPr>
        <p:blipFill rotWithShape="1">
          <a:blip r:embed="rId4">
            <a:alphaModFix/>
          </a:blip>
          <a:srcRect t="4073" b="3981"/>
          <a:stretch/>
        </p:blipFill>
        <p:spPr>
          <a:xfrm>
            <a:off x="6477225" y="3317013"/>
            <a:ext cx="5568225" cy="2711375"/>
          </a:xfrm>
          <a:prstGeom prst="rect">
            <a:avLst/>
          </a:prstGeom>
          <a:noFill/>
          <a:ln>
            <a:noFill/>
          </a:ln>
        </p:spPr>
      </p:pic>
      <p:sp>
        <p:nvSpPr>
          <p:cNvPr id="213" name="Google Shape;213;p18"/>
          <p:cNvSpPr txBox="1"/>
          <p:nvPr/>
        </p:nvSpPr>
        <p:spPr>
          <a:xfrm>
            <a:off x="7035114" y="5950750"/>
            <a:ext cx="4429096" cy="5082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dirty="0">
                <a:solidFill>
                  <a:srgbClr val="000000"/>
                </a:solidFill>
                <a:latin typeface="Arial"/>
                <a:ea typeface="Arial"/>
                <a:cs typeface="Arial"/>
                <a:sym typeface="Arial"/>
              </a:rPr>
              <a:t>Figure </a:t>
            </a:r>
            <a:r>
              <a:rPr lang="en-US" sz="1200" dirty="0"/>
              <a:t>6</a:t>
            </a:r>
            <a:r>
              <a:rPr lang="en-US" sz="1200" b="0" i="0" u="none" strike="noStrike" cap="none" dirty="0">
                <a:solidFill>
                  <a:srgbClr val="000000"/>
                </a:solidFill>
                <a:latin typeface="Arial"/>
                <a:ea typeface="Arial"/>
                <a:cs typeface="Arial"/>
                <a:sym typeface="Arial"/>
              </a:rPr>
              <a:t>: </a:t>
            </a:r>
            <a:r>
              <a:rPr lang="en-US" sz="1200" b="0" i="0" u="none" strike="noStrike" cap="none" dirty="0" err="1">
                <a:solidFill>
                  <a:srgbClr val="000000"/>
                </a:solidFill>
                <a:latin typeface="Arial"/>
                <a:ea typeface="Arial"/>
                <a:cs typeface="Arial"/>
                <a:sym typeface="Arial"/>
              </a:rPr>
              <a:t>LoRa</a:t>
            </a:r>
            <a:r>
              <a:rPr lang="en-US" sz="1200" b="0" i="0" u="none" strike="noStrike" cap="none" dirty="0">
                <a:solidFill>
                  <a:srgbClr val="000000"/>
                </a:solidFill>
                <a:latin typeface="Arial"/>
                <a:ea typeface="Arial"/>
                <a:cs typeface="Arial"/>
                <a:sym typeface="Arial"/>
              </a:rPr>
              <a:t> </a:t>
            </a:r>
            <a:r>
              <a:rPr lang="en-US" sz="1200" dirty="0"/>
              <a:t>modulation example</a:t>
            </a:r>
            <a:r>
              <a:rPr lang="en-US" sz="1200" baseline="30000" dirty="0">
                <a:solidFill>
                  <a:schemeClr val="dk1"/>
                </a:solidFill>
              </a:rPr>
              <a:t>1</a:t>
            </a:r>
            <a:endParaRPr lang="en-US" dirty="0"/>
          </a:p>
        </p:txBody>
      </p:sp>
      <p:pic>
        <p:nvPicPr>
          <p:cNvPr id="214" name="Google Shape;214;p18"/>
          <p:cNvPicPr preferRelativeResize="0"/>
          <p:nvPr/>
        </p:nvPicPr>
        <p:blipFill rotWithShape="1">
          <a:blip r:embed="rId5">
            <a:alphaModFix/>
          </a:blip>
          <a:srcRect t="3642"/>
          <a:stretch/>
        </p:blipFill>
        <p:spPr>
          <a:xfrm>
            <a:off x="7885200" y="1364825"/>
            <a:ext cx="3434526" cy="1656200"/>
          </a:xfrm>
          <a:prstGeom prst="rect">
            <a:avLst/>
          </a:prstGeom>
          <a:noFill/>
          <a:ln>
            <a:noFill/>
          </a:ln>
        </p:spPr>
      </p:pic>
      <p:sp>
        <p:nvSpPr>
          <p:cNvPr id="215" name="Google Shape;215;p18"/>
          <p:cNvSpPr txBox="1"/>
          <p:nvPr/>
        </p:nvSpPr>
        <p:spPr>
          <a:xfrm>
            <a:off x="7885200" y="2944000"/>
            <a:ext cx="3434526" cy="5166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dirty="0">
                <a:solidFill>
                  <a:srgbClr val="000000"/>
                </a:solidFill>
                <a:latin typeface="Arial"/>
                <a:ea typeface="Arial"/>
                <a:cs typeface="Arial"/>
                <a:sym typeface="Arial"/>
              </a:rPr>
              <a:t>Figure </a:t>
            </a:r>
            <a:r>
              <a:rPr lang="en-US" sz="1200" dirty="0"/>
              <a:t>4</a:t>
            </a:r>
            <a:r>
              <a:rPr lang="en-US" sz="1200" b="0" i="0" u="none" strike="noStrike" cap="none" dirty="0">
                <a:solidFill>
                  <a:srgbClr val="000000"/>
                </a:solidFill>
                <a:latin typeface="Arial"/>
                <a:ea typeface="Arial"/>
                <a:cs typeface="Arial"/>
                <a:sym typeface="Arial"/>
              </a:rPr>
              <a:t>: </a:t>
            </a:r>
            <a:r>
              <a:rPr lang="en-US" sz="1200" dirty="0"/>
              <a:t>Chirp</a:t>
            </a:r>
            <a:r>
              <a:rPr lang="en-US" sz="1200" baseline="30000" dirty="0">
                <a:solidFill>
                  <a:schemeClr val="dk1"/>
                </a:solidFill>
              </a:rPr>
              <a:t>1</a:t>
            </a:r>
            <a:endParaRPr lang="en-US" dirty="0"/>
          </a:p>
        </p:txBody>
      </p:sp>
      <p:sp>
        <p:nvSpPr>
          <p:cNvPr id="17" name="Google Shape;145;p13">
            <a:extLst>
              <a:ext uri="{FF2B5EF4-FFF2-40B4-BE49-F238E27FC236}">
                <a16:creationId xmlns:a16="http://schemas.microsoft.com/office/drawing/2014/main" id="{CB2F6726-331D-4C67-AD86-B47B3051B565}"/>
              </a:ext>
            </a:extLst>
          </p:cNvPr>
          <p:cNvSpPr txBox="1"/>
          <p:nvPr/>
        </p:nvSpPr>
        <p:spPr>
          <a:xfrm>
            <a:off x="68959" y="156945"/>
            <a:ext cx="5417541" cy="653100"/>
          </a:xfrm>
          <a:prstGeom prst="rect">
            <a:avLst/>
          </a:prstGeom>
          <a:noFill/>
          <a:ln>
            <a:noFill/>
          </a:ln>
        </p:spPr>
        <p:txBody>
          <a:bodyPr spcFirstLastPara="1" wrap="square" lIns="91425" tIns="45700" rIns="91425" bIns="45700" anchor="t" anchorCtr="0">
            <a:noAutofit/>
          </a:bodyPr>
          <a:lstStyle/>
          <a:p>
            <a:pPr marL="804862" marR="0" lvl="0" indent="-219709" algn="l" rtl="0">
              <a:lnSpc>
                <a:spcPct val="100000"/>
              </a:lnSpc>
              <a:spcBef>
                <a:spcPts val="0"/>
              </a:spcBef>
              <a:spcAft>
                <a:spcPts val="0"/>
              </a:spcAft>
              <a:buClr>
                <a:schemeClr val="lt1"/>
              </a:buClr>
              <a:buSzPts val="1400"/>
              <a:buFont typeface="Calibri"/>
              <a:buAutoNum type="arabicPeriod"/>
            </a:pPr>
            <a:r>
              <a:rPr lang="en-US" dirty="0">
                <a:solidFill>
                  <a:schemeClr val="lt1"/>
                </a:solidFill>
                <a:latin typeface="Calibri"/>
                <a:ea typeface="Calibri"/>
                <a:cs typeface="Calibri"/>
                <a:sym typeface="Calibri"/>
              </a:rPr>
              <a:t>Introduction</a:t>
            </a:r>
            <a:endParaRPr lang="en-US" dirty="0"/>
          </a:p>
          <a:p>
            <a:pPr marL="804862" marR="0" lvl="0" indent="-219709" algn="l" rtl="0">
              <a:lnSpc>
                <a:spcPct val="100000"/>
              </a:lnSpc>
              <a:spcBef>
                <a:spcPts val="0"/>
              </a:spcBef>
              <a:spcAft>
                <a:spcPts val="0"/>
              </a:spcAft>
              <a:buClr>
                <a:schemeClr val="lt1"/>
              </a:buClr>
              <a:buSzPts val="1400"/>
              <a:buFont typeface="Calibri"/>
              <a:buAutoNum type="arabicPeriod"/>
            </a:pPr>
            <a:r>
              <a:rPr lang="en-US" dirty="0" err="1">
                <a:solidFill>
                  <a:schemeClr val="lt1"/>
                </a:solidFill>
                <a:latin typeface="Calibri"/>
                <a:ea typeface="Calibri"/>
                <a:cs typeface="Calibri"/>
                <a:sym typeface="Calibri"/>
              </a:rPr>
              <a:t>LoRaWAN</a:t>
            </a:r>
            <a:endParaRPr lang="en-US" dirty="0">
              <a:solidFill>
                <a:schemeClr val="lt1"/>
              </a:solidFill>
              <a:latin typeface="Calibri"/>
              <a:ea typeface="Calibri"/>
              <a:cs typeface="Calibri"/>
              <a:sym typeface="Calibri"/>
            </a:endParaRPr>
          </a:p>
          <a:p>
            <a:pPr marL="804862" marR="0" lvl="0" indent="-219709" algn="l" rtl="0">
              <a:lnSpc>
                <a:spcPct val="100000"/>
              </a:lnSpc>
              <a:spcBef>
                <a:spcPts val="0"/>
              </a:spcBef>
              <a:spcAft>
                <a:spcPts val="0"/>
              </a:spcAft>
              <a:buClr>
                <a:schemeClr val="lt1"/>
              </a:buClr>
              <a:buSzPts val="1400"/>
              <a:buFont typeface="Calibri"/>
              <a:buAutoNum type="arabicPeriod"/>
            </a:pPr>
            <a:r>
              <a:rPr lang="en-US" b="1" dirty="0" err="1">
                <a:solidFill>
                  <a:schemeClr val="lt1"/>
                </a:solidFill>
                <a:latin typeface="Calibri"/>
                <a:cs typeface="Calibri"/>
                <a:sym typeface="Calibri"/>
              </a:rPr>
              <a:t>LoRa</a:t>
            </a:r>
            <a:endParaRPr lang="en-US" b="1" dirty="0"/>
          </a:p>
        </p:txBody>
      </p:sp>
      <p:sp>
        <p:nvSpPr>
          <p:cNvPr id="18" name="Google Shape;145;p13">
            <a:extLst>
              <a:ext uri="{FF2B5EF4-FFF2-40B4-BE49-F238E27FC236}">
                <a16:creationId xmlns:a16="http://schemas.microsoft.com/office/drawing/2014/main" id="{99E94C1E-60DB-45C8-80F2-5C3108A55071}"/>
              </a:ext>
            </a:extLst>
          </p:cNvPr>
          <p:cNvSpPr txBox="1"/>
          <p:nvPr/>
        </p:nvSpPr>
        <p:spPr>
          <a:xfrm>
            <a:off x="6190454" y="156945"/>
            <a:ext cx="5033700" cy="653100"/>
          </a:xfrm>
          <a:prstGeom prst="rect">
            <a:avLst/>
          </a:prstGeom>
          <a:noFill/>
          <a:ln>
            <a:noFill/>
          </a:ln>
        </p:spPr>
        <p:txBody>
          <a:bodyPr spcFirstLastPara="1" wrap="square" lIns="91425" tIns="45700" rIns="91425" bIns="45700" anchor="t" anchorCtr="0">
            <a:noAutofit/>
          </a:bodyPr>
          <a:lstStyle/>
          <a:p>
            <a:pPr marL="804862" marR="0" lvl="0" indent="-219709" algn="l" rtl="0">
              <a:lnSpc>
                <a:spcPct val="100000"/>
              </a:lnSpc>
              <a:spcBef>
                <a:spcPts val="0"/>
              </a:spcBef>
              <a:spcAft>
                <a:spcPts val="0"/>
              </a:spcAft>
              <a:buClr>
                <a:schemeClr val="lt1"/>
              </a:buClr>
              <a:buSzPts val="1400"/>
              <a:buFont typeface="Calibri"/>
              <a:buAutoNum type="arabicPeriod" startAt="4"/>
            </a:pPr>
            <a:r>
              <a:rPr lang="en-US">
                <a:solidFill>
                  <a:schemeClr val="lt1"/>
                </a:solidFill>
                <a:latin typeface="Calibri"/>
                <a:ea typeface="Calibri"/>
                <a:cs typeface="Calibri"/>
                <a:sym typeface="Calibri"/>
              </a:rPr>
              <a:t>Proposed Technique</a:t>
            </a:r>
          </a:p>
          <a:p>
            <a:pPr marL="804862" marR="0" lvl="0" indent="-219709" algn="l" rtl="0">
              <a:lnSpc>
                <a:spcPct val="100000"/>
              </a:lnSpc>
              <a:spcBef>
                <a:spcPts val="0"/>
              </a:spcBef>
              <a:spcAft>
                <a:spcPts val="0"/>
              </a:spcAft>
              <a:buClr>
                <a:schemeClr val="lt1"/>
              </a:buClr>
              <a:buSzPts val="1400"/>
              <a:buFont typeface="Calibri"/>
              <a:buAutoNum type="arabicPeriod" startAt="4"/>
            </a:pPr>
            <a:r>
              <a:rPr lang="en-US">
                <a:solidFill>
                  <a:schemeClr val="lt1"/>
                </a:solidFill>
                <a:latin typeface="Calibri"/>
                <a:cs typeface="Calibri"/>
                <a:sym typeface="Calibri"/>
              </a:rPr>
              <a:t>Simulation Environment</a:t>
            </a:r>
          </a:p>
          <a:p>
            <a:pPr marL="804862" marR="0" lvl="0" indent="-219709" algn="l" rtl="0">
              <a:lnSpc>
                <a:spcPct val="100000"/>
              </a:lnSpc>
              <a:spcBef>
                <a:spcPts val="0"/>
              </a:spcBef>
              <a:spcAft>
                <a:spcPts val="0"/>
              </a:spcAft>
              <a:buClr>
                <a:schemeClr val="lt1"/>
              </a:buClr>
              <a:buSzPts val="1400"/>
              <a:buFont typeface="Calibri"/>
              <a:buAutoNum type="arabicPeriod" startAt="4"/>
            </a:pPr>
            <a:r>
              <a:rPr lang="en-US">
                <a:solidFill>
                  <a:schemeClr val="lt1"/>
                </a:solidFill>
                <a:latin typeface="Calibri"/>
                <a:cs typeface="Calibri"/>
                <a:sym typeface="Calibri"/>
              </a:rPr>
              <a:t>Simulation Results</a:t>
            </a:r>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19"/>
          <p:cNvSpPr txBox="1">
            <a:spLocks noGrp="1"/>
          </p:cNvSpPr>
          <p:nvPr>
            <p:ph type="sldNum" idx="12"/>
          </p:nvPr>
        </p:nvSpPr>
        <p:spPr>
          <a:xfrm>
            <a:off x="11464210" y="6458941"/>
            <a:ext cx="492900" cy="3777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Calibri"/>
              <a:buNone/>
            </a:pPr>
            <a:fld id="{00000000-1234-1234-1234-123412341234}" type="slidenum">
              <a:rPr lang="en-US" sz="1200" b="0" i="0" u="none" strike="noStrike" cap="none" smtClean="0">
                <a:solidFill>
                  <a:schemeClr val="lt1"/>
                </a:solidFill>
                <a:latin typeface="Calibri"/>
                <a:ea typeface="Calibri"/>
                <a:cs typeface="Calibri"/>
                <a:sym typeface="Calibri"/>
              </a:rPr>
              <a:t>7</a:t>
            </a:fld>
            <a:endParaRPr lang="en-US" sz="1200" b="0" i="0" u="none" strike="noStrike" cap="none">
              <a:solidFill>
                <a:schemeClr val="lt1"/>
              </a:solidFill>
              <a:latin typeface="Calibri"/>
              <a:ea typeface="Calibri"/>
              <a:cs typeface="Calibri"/>
              <a:sym typeface="Calibri"/>
            </a:endParaRPr>
          </a:p>
        </p:txBody>
      </p:sp>
      <p:sp>
        <p:nvSpPr>
          <p:cNvPr id="221" name="Google Shape;221;p19"/>
          <p:cNvSpPr txBox="1">
            <a:spLocks noGrp="1"/>
          </p:cNvSpPr>
          <p:nvPr>
            <p:ph type="body" idx="2"/>
          </p:nvPr>
        </p:nvSpPr>
        <p:spPr>
          <a:xfrm>
            <a:off x="68959" y="993012"/>
            <a:ext cx="12069600" cy="296700"/>
          </a:xfrm>
          <a:prstGeom prst="rect">
            <a:avLst/>
          </a:prstGeom>
          <a:noFill/>
          <a:ln>
            <a:noFill/>
          </a:ln>
        </p:spPr>
        <p:txBody>
          <a:bodyPr spcFirstLastPara="1" wrap="square" lIns="0" tIns="45700" rIns="0" bIns="45700" anchor="t" anchorCtr="0">
            <a:noAutofit/>
          </a:bodyPr>
          <a:lstStyle/>
          <a:p>
            <a:pPr marL="0" marR="0" lvl="0" indent="0" algn="l" rtl="0">
              <a:lnSpc>
                <a:spcPct val="90000"/>
              </a:lnSpc>
              <a:spcBef>
                <a:spcPts val="0"/>
              </a:spcBef>
              <a:spcAft>
                <a:spcPts val="0"/>
              </a:spcAft>
              <a:buClr>
                <a:schemeClr val="lt1"/>
              </a:buClr>
              <a:buSzPts val="1800"/>
              <a:buFont typeface="Arial"/>
              <a:buNone/>
            </a:pPr>
            <a:r>
              <a:rPr lang="en-US" sz="1800"/>
              <a:t>LoRa: Spreading Factor</a:t>
            </a:r>
            <a:endParaRPr lang="en-US"/>
          </a:p>
        </p:txBody>
      </p:sp>
      <p:sp>
        <p:nvSpPr>
          <p:cNvPr id="222" name="Google Shape;222;p19"/>
          <p:cNvSpPr txBox="1"/>
          <p:nvPr/>
        </p:nvSpPr>
        <p:spPr>
          <a:xfrm>
            <a:off x="0" y="1489375"/>
            <a:ext cx="4783032" cy="4268516"/>
          </a:xfrm>
          <a:prstGeom prst="rect">
            <a:avLst/>
          </a:prstGeom>
          <a:noFill/>
          <a:ln>
            <a:noFill/>
          </a:ln>
        </p:spPr>
        <p:txBody>
          <a:bodyPr spcFirstLastPara="1" wrap="square" lIns="91425" tIns="45700" rIns="91425" bIns="45700" anchor="t" anchorCtr="0">
            <a:noAutofit/>
          </a:bodyPr>
          <a:lstStyle/>
          <a:p>
            <a:pPr marL="457200" marR="0" lvl="0" indent="-342900" algn="l" rtl="0">
              <a:lnSpc>
                <a:spcPct val="100000"/>
              </a:lnSpc>
              <a:spcBef>
                <a:spcPts val="0"/>
              </a:spcBef>
              <a:spcAft>
                <a:spcPts val="0"/>
              </a:spcAft>
              <a:buClr>
                <a:schemeClr val="dk1"/>
              </a:buClr>
              <a:buSzPts val="1800"/>
              <a:buFont typeface="Calibri"/>
              <a:buChar char="●"/>
            </a:pPr>
            <a:r>
              <a:rPr lang="en-US" sz="1800" err="1">
                <a:solidFill>
                  <a:schemeClr val="dk1"/>
                </a:solidFill>
                <a:latin typeface="Calibri"/>
                <a:ea typeface="Calibri"/>
                <a:cs typeface="Calibri"/>
                <a:sym typeface="Calibri"/>
              </a:rPr>
              <a:t>LoRa</a:t>
            </a:r>
            <a:r>
              <a:rPr lang="en-US" sz="1800">
                <a:solidFill>
                  <a:schemeClr val="dk1"/>
                </a:solidFill>
                <a:latin typeface="Calibri"/>
                <a:ea typeface="Calibri"/>
                <a:cs typeface="Calibri"/>
                <a:sym typeface="Calibri"/>
              </a:rPr>
              <a:t> uses spreading factor for rate </a:t>
            </a:r>
            <a:r>
              <a:rPr lang="en-US" sz="1800" dirty="0">
                <a:solidFill>
                  <a:schemeClr val="dk1"/>
                </a:solidFill>
                <a:latin typeface="Calibri"/>
                <a:ea typeface="Calibri"/>
                <a:cs typeface="Calibri"/>
                <a:sym typeface="Calibri"/>
              </a:rPr>
              <a:t>adaptation</a:t>
            </a:r>
          </a:p>
          <a:p>
            <a:pPr marL="457200" indent="-342900">
              <a:buClr>
                <a:schemeClr val="dk1"/>
              </a:buClr>
              <a:buSzPts val="1800"/>
              <a:buFont typeface="Calibri"/>
              <a:buChar char="●"/>
            </a:pPr>
            <a:r>
              <a:rPr lang="en-US" sz="1800">
                <a:solidFill>
                  <a:schemeClr val="dk1"/>
                </a:solidFill>
                <a:latin typeface="Calibri"/>
                <a:ea typeface="Calibri"/>
                <a:cs typeface="Calibri"/>
              </a:rPr>
              <a:t>Ratio between symbol rate and chirp rate</a:t>
            </a:r>
            <a:endParaRPr lang="en-US" sz="1800" dirty="0">
              <a:solidFill>
                <a:schemeClr val="dk1"/>
              </a:solidFill>
              <a:latin typeface="Calibri"/>
              <a:ea typeface="Calibri"/>
              <a:cs typeface="Calibri"/>
              <a:sym typeface="Calibri"/>
            </a:endParaRPr>
          </a:p>
          <a:p>
            <a:pPr marL="914400" lvl="1" indent="-342900">
              <a:buClr>
                <a:schemeClr val="dk1"/>
              </a:buClr>
              <a:buSzPts val="1800"/>
              <a:buFont typeface="Calibri"/>
              <a:buChar char="○"/>
            </a:pPr>
            <a:r>
              <a:rPr lang="en-US" sz="1800">
                <a:solidFill>
                  <a:schemeClr val="dk1"/>
                </a:solidFill>
                <a:latin typeface="Calibri"/>
                <a:ea typeface="Calibri"/>
                <a:cs typeface="Calibri"/>
                <a:sym typeface="Calibri"/>
              </a:rPr>
              <a:t>Can be 7 to 12</a:t>
            </a:r>
            <a:endParaRPr lang="en-US" sz="1800">
              <a:solidFill>
                <a:schemeClr val="dk1"/>
              </a:solidFill>
              <a:latin typeface="Calibri"/>
              <a:ea typeface="Calibri"/>
              <a:cs typeface="Calibri"/>
            </a:endParaRPr>
          </a:p>
          <a:p>
            <a:pPr marL="457200" indent="-342900">
              <a:buClr>
                <a:schemeClr val="dk1"/>
              </a:buClr>
              <a:buSzPts val="1800"/>
              <a:buFont typeface="Calibri"/>
              <a:buChar char="●"/>
            </a:pPr>
            <a:r>
              <a:rPr lang="en-US" sz="1800">
                <a:solidFill>
                  <a:schemeClr val="dk1"/>
                </a:solidFill>
                <a:latin typeface="Calibri"/>
                <a:ea typeface="Calibri"/>
                <a:cs typeface="Calibri"/>
                <a:sym typeface="Calibri"/>
              </a:rPr>
              <a:t>Provides tradeoff between data rate, range and </a:t>
            </a:r>
            <a:r>
              <a:rPr lang="en-US" sz="1800" dirty="0">
                <a:solidFill>
                  <a:schemeClr val="dk1"/>
                </a:solidFill>
                <a:latin typeface="Calibri"/>
                <a:ea typeface="Calibri"/>
                <a:cs typeface="Calibri"/>
                <a:sym typeface="Calibri"/>
              </a:rPr>
              <a:t>power consumption</a:t>
            </a:r>
            <a:endParaRPr lang="en-US" sz="1800" dirty="0">
              <a:solidFill>
                <a:schemeClr val="dk1"/>
              </a:solidFill>
              <a:latin typeface="Calibri"/>
              <a:ea typeface="Calibri"/>
              <a:cs typeface="Calibri"/>
            </a:endParaRPr>
          </a:p>
          <a:p>
            <a:pPr marL="457200" marR="0" lvl="0" indent="-342900" algn="l" rtl="0">
              <a:lnSpc>
                <a:spcPct val="100000"/>
              </a:lnSpc>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Lower SF:</a:t>
            </a:r>
            <a:endParaRPr lang="en-US" sz="1800">
              <a:solidFill>
                <a:schemeClr val="dk1"/>
              </a:solidFill>
              <a:latin typeface="Calibri"/>
              <a:ea typeface="Calibri"/>
              <a:cs typeface="Calibri"/>
            </a:endParaRPr>
          </a:p>
          <a:p>
            <a:pPr marL="914400" marR="0" lvl="1" indent="-342900" algn="l" rtl="0">
              <a:lnSpc>
                <a:spcPct val="100000"/>
              </a:lnSpc>
              <a:spcBef>
                <a:spcPts val="0"/>
              </a:spcBef>
              <a:spcAft>
                <a:spcPts val="0"/>
              </a:spcAft>
              <a:buClr>
                <a:schemeClr val="dk1"/>
              </a:buClr>
              <a:buSzPts val="1800"/>
              <a:buFont typeface="Calibri"/>
              <a:buChar char="○"/>
            </a:pPr>
            <a:r>
              <a:rPr lang="en-US" sz="1800" dirty="0">
                <a:solidFill>
                  <a:schemeClr val="dk1"/>
                </a:solidFill>
                <a:latin typeface="Calibri"/>
                <a:ea typeface="Calibri"/>
                <a:cs typeface="Calibri"/>
                <a:sym typeface="Calibri"/>
              </a:rPr>
              <a:t>Higher transmission rate</a:t>
            </a:r>
          </a:p>
          <a:p>
            <a:pPr marL="914400" marR="0" lvl="1" indent="-342900" algn="l" rtl="0">
              <a:lnSpc>
                <a:spcPct val="100000"/>
              </a:lnSpc>
              <a:spcBef>
                <a:spcPts val="0"/>
              </a:spcBef>
              <a:spcAft>
                <a:spcPts val="0"/>
              </a:spcAft>
              <a:buClr>
                <a:schemeClr val="dk1"/>
              </a:buClr>
              <a:buSzPts val="1800"/>
              <a:buFont typeface="Calibri"/>
              <a:buChar char="○"/>
            </a:pPr>
            <a:r>
              <a:rPr lang="en-US" sz="1800" dirty="0">
                <a:solidFill>
                  <a:schemeClr val="dk1"/>
                </a:solidFill>
                <a:latin typeface="Calibri"/>
                <a:ea typeface="Calibri"/>
                <a:cs typeface="Calibri"/>
                <a:sym typeface="Calibri"/>
              </a:rPr>
              <a:t>Shorter transmission time</a:t>
            </a:r>
          </a:p>
          <a:p>
            <a:pPr marL="914400" marR="0" lvl="1" indent="-342900" algn="l" rtl="0">
              <a:lnSpc>
                <a:spcPct val="100000"/>
              </a:lnSpc>
              <a:spcBef>
                <a:spcPts val="0"/>
              </a:spcBef>
              <a:spcAft>
                <a:spcPts val="0"/>
              </a:spcAft>
              <a:buClr>
                <a:schemeClr val="dk1"/>
              </a:buClr>
              <a:buSzPts val="1800"/>
              <a:buFont typeface="Calibri"/>
              <a:buChar char="○"/>
            </a:pPr>
            <a:r>
              <a:rPr lang="en-US" sz="1800" dirty="0">
                <a:solidFill>
                  <a:schemeClr val="dk1"/>
                </a:solidFill>
                <a:latin typeface="Calibri"/>
                <a:ea typeface="Calibri"/>
                <a:cs typeface="Calibri"/>
                <a:sym typeface="Calibri"/>
              </a:rPr>
              <a:t>But requires a higher SNR</a:t>
            </a:r>
          </a:p>
          <a:p>
            <a:pPr marL="914400" lvl="1" indent="-342900">
              <a:buClr>
                <a:schemeClr val="dk1"/>
              </a:buClr>
              <a:buSzPts val="1800"/>
              <a:buFont typeface="Calibri"/>
              <a:buChar char="○"/>
            </a:pPr>
            <a:r>
              <a:rPr lang="en-US" sz="1800" dirty="0">
                <a:solidFill>
                  <a:schemeClr val="dk1"/>
                </a:solidFill>
                <a:latin typeface="Calibri"/>
                <a:cs typeface="Calibri"/>
                <a:sym typeface="Calibri"/>
              </a:rPr>
              <a:t>Shorter range</a:t>
            </a:r>
            <a:endParaRPr lang="en-US" dirty="0">
              <a:solidFill>
                <a:schemeClr val="dk1"/>
              </a:solidFill>
            </a:endParaRPr>
          </a:p>
          <a:p>
            <a:pPr marL="457200" indent="-342900">
              <a:buClr>
                <a:schemeClr val="dk1"/>
              </a:buClr>
              <a:buSzPts val="1800"/>
              <a:buFont typeface="Calibri"/>
              <a:buChar char="●"/>
            </a:pPr>
            <a:r>
              <a:rPr lang="en-US" sz="1800" dirty="0">
                <a:solidFill>
                  <a:schemeClr val="dk1"/>
                </a:solidFill>
                <a:latin typeface="Calibri"/>
                <a:ea typeface="Calibri"/>
                <a:cs typeface="Calibri"/>
                <a:sym typeface="Calibri"/>
              </a:rPr>
              <a:t>SFs are orthogonal up to some extent:</a:t>
            </a:r>
            <a:endParaRPr lang="en-US" sz="1800" dirty="0">
              <a:solidFill>
                <a:schemeClr val="dk1"/>
              </a:solidFill>
              <a:latin typeface="Calibri"/>
              <a:ea typeface="Calibri"/>
              <a:cs typeface="Calibri"/>
            </a:endParaRPr>
          </a:p>
          <a:p>
            <a:pPr marL="914400" marR="0" lvl="1" indent="-342900" algn="l" rtl="0">
              <a:lnSpc>
                <a:spcPct val="100000"/>
              </a:lnSpc>
              <a:spcBef>
                <a:spcPts val="0"/>
              </a:spcBef>
              <a:spcAft>
                <a:spcPts val="0"/>
              </a:spcAft>
              <a:buClr>
                <a:schemeClr val="dk1"/>
              </a:buClr>
              <a:buSzPts val="1800"/>
              <a:buFont typeface="Calibri"/>
              <a:buChar char="○"/>
            </a:pPr>
            <a:r>
              <a:rPr lang="en-US" sz="1800" dirty="0">
                <a:solidFill>
                  <a:schemeClr val="dk1"/>
                </a:solidFill>
                <a:latin typeface="Calibri"/>
                <a:ea typeface="Calibri"/>
                <a:cs typeface="Calibri"/>
                <a:sym typeface="Calibri"/>
              </a:rPr>
              <a:t>Packets with different SFs in same channel can be received simultaneously</a:t>
            </a:r>
            <a:endParaRPr lang="en-US" sz="1800" dirty="0">
              <a:solidFill>
                <a:schemeClr val="dk1"/>
              </a:solidFill>
              <a:latin typeface="Calibri"/>
              <a:cs typeface="Calibri"/>
            </a:endParaRPr>
          </a:p>
        </p:txBody>
      </p:sp>
      <p:sp>
        <p:nvSpPr>
          <p:cNvPr id="223" name="Google Shape;223;p19"/>
          <p:cNvSpPr txBox="1">
            <a:spLocks noGrp="1"/>
          </p:cNvSpPr>
          <p:nvPr>
            <p:ph type="body" idx="1"/>
          </p:nvPr>
        </p:nvSpPr>
        <p:spPr>
          <a:xfrm>
            <a:off x="68950" y="6637775"/>
            <a:ext cx="5365800" cy="2205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2800"/>
              <a:buFont typeface="Arial"/>
              <a:buNone/>
            </a:pPr>
            <a:r>
              <a:rPr lang="en-US" sz="700">
                <a:solidFill>
                  <a:schemeClr val="lt1"/>
                </a:solidFill>
                <a:latin typeface="Calibri"/>
                <a:ea typeface="Calibri"/>
                <a:cs typeface="Calibri"/>
                <a:sym typeface="Calibri"/>
              </a:rPr>
              <a:t>1. Image Source: https://home.zhaw.ch/~rumc/wcom2/unterlagen/wcom2chap3CSS.pdf</a:t>
            </a:r>
            <a:endParaRPr lang="en-US"/>
          </a:p>
        </p:txBody>
      </p:sp>
      <p:pic>
        <p:nvPicPr>
          <p:cNvPr id="225" name="Google Shape;225;p19"/>
          <p:cNvPicPr preferRelativeResize="0"/>
          <p:nvPr/>
        </p:nvPicPr>
        <p:blipFill>
          <a:blip r:embed="rId3">
            <a:alphaModFix/>
          </a:blip>
          <a:stretch>
            <a:fillRect/>
          </a:stretch>
        </p:blipFill>
        <p:spPr>
          <a:xfrm>
            <a:off x="4654910" y="1442112"/>
            <a:ext cx="7090800" cy="4146772"/>
          </a:xfrm>
          <a:prstGeom prst="rect">
            <a:avLst/>
          </a:prstGeom>
          <a:noFill/>
          <a:ln>
            <a:noFill/>
          </a:ln>
        </p:spPr>
      </p:pic>
      <p:sp>
        <p:nvSpPr>
          <p:cNvPr id="227" name="Google Shape;227;p19"/>
          <p:cNvSpPr txBox="1"/>
          <p:nvPr/>
        </p:nvSpPr>
        <p:spPr>
          <a:xfrm>
            <a:off x="4629252" y="5588875"/>
            <a:ext cx="7090800" cy="5082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dirty="0">
                <a:solidFill>
                  <a:srgbClr val="000000"/>
                </a:solidFill>
                <a:latin typeface="Arial"/>
                <a:ea typeface="Arial"/>
                <a:cs typeface="Arial"/>
                <a:sym typeface="Arial"/>
              </a:rPr>
              <a:t>Figure </a:t>
            </a:r>
            <a:r>
              <a:rPr lang="en-US" sz="1200" dirty="0"/>
              <a:t>7</a:t>
            </a:r>
            <a:r>
              <a:rPr lang="en-US" sz="1200" b="0" i="0" u="none" strike="noStrike" cap="none" dirty="0">
                <a:solidFill>
                  <a:srgbClr val="000000"/>
                </a:solidFill>
                <a:latin typeface="Arial"/>
                <a:ea typeface="Arial"/>
                <a:cs typeface="Arial"/>
                <a:sym typeface="Arial"/>
              </a:rPr>
              <a:t>: </a:t>
            </a:r>
            <a:r>
              <a:rPr lang="en-US" sz="1200" b="0" i="0" u="none" strike="noStrike" cap="none" dirty="0" err="1">
                <a:solidFill>
                  <a:srgbClr val="000000"/>
                </a:solidFill>
                <a:latin typeface="Arial"/>
                <a:ea typeface="Arial"/>
                <a:cs typeface="Arial"/>
                <a:sym typeface="Arial"/>
              </a:rPr>
              <a:t>LoRa</a:t>
            </a:r>
            <a:r>
              <a:rPr lang="en-US" sz="1200" b="0" i="0" u="none" strike="noStrike" cap="none" dirty="0">
                <a:solidFill>
                  <a:srgbClr val="000000"/>
                </a:solidFill>
                <a:latin typeface="Arial"/>
                <a:ea typeface="Arial"/>
                <a:cs typeface="Arial"/>
                <a:sym typeface="Arial"/>
              </a:rPr>
              <a:t> CSS </a:t>
            </a:r>
            <a:r>
              <a:rPr lang="en-US" sz="1200" dirty="0"/>
              <a:t>modulation SF, data rate, time-on-air comparision</a:t>
            </a:r>
            <a:r>
              <a:rPr lang="en-US" sz="1200" b="0" i="0" u="none" strike="noStrike" cap="none" baseline="30000" dirty="0">
                <a:solidFill>
                  <a:srgbClr val="000000"/>
                </a:solidFill>
                <a:latin typeface="Arial"/>
                <a:ea typeface="Arial"/>
                <a:cs typeface="Arial"/>
                <a:sym typeface="Arial"/>
              </a:rPr>
              <a:t>1</a:t>
            </a:r>
            <a:endParaRPr lang="en-US" dirty="0"/>
          </a:p>
        </p:txBody>
      </p:sp>
      <p:sp>
        <p:nvSpPr>
          <p:cNvPr id="10" name="Google Shape;145;p13">
            <a:extLst>
              <a:ext uri="{FF2B5EF4-FFF2-40B4-BE49-F238E27FC236}">
                <a16:creationId xmlns:a16="http://schemas.microsoft.com/office/drawing/2014/main" id="{DA3560FB-4A68-4613-A3CE-7341DFCB38B8}"/>
              </a:ext>
            </a:extLst>
          </p:cNvPr>
          <p:cNvSpPr txBox="1"/>
          <p:nvPr/>
        </p:nvSpPr>
        <p:spPr>
          <a:xfrm>
            <a:off x="68959" y="156945"/>
            <a:ext cx="5417541" cy="653100"/>
          </a:xfrm>
          <a:prstGeom prst="rect">
            <a:avLst/>
          </a:prstGeom>
          <a:noFill/>
          <a:ln>
            <a:noFill/>
          </a:ln>
        </p:spPr>
        <p:txBody>
          <a:bodyPr spcFirstLastPara="1" wrap="square" lIns="91425" tIns="45700" rIns="91425" bIns="45700" anchor="t" anchorCtr="0">
            <a:noAutofit/>
          </a:bodyPr>
          <a:lstStyle/>
          <a:p>
            <a:pPr marL="804862" marR="0" lvl="0" indent="-219709" algn="l" rtl="0">
              <a:lnSpc>
                <a:spcPct val="100000"/>
              </a:lnSpc>
              <a:spcBef>
                <a:spcPts val="0"/>
              </a:spcBef>
              <a:spcAft>
                <a:spcPts val="0"/>
              </a:spcAft>
              <a:buClr>
                <a:schemeClr val="lt1"/>
              </a:buClr>
              <a:buSzPts val="1400"/>
              <a:buFont typeface="Calibri"/>
              <a:buAutoNum type="arabicPeriod"/>
            </a:pPr>
            <a:r>
              <a:rPr lang="en-US" dirty="0">
                <a:solidFill>
                  <a:schemeClr val="lt1"/>
                </a:solidFill>
                <a:latin typeface="Calibri"/>
                <a:ea typeface="Calibri"/>
                <a:cs typeface="Calibri"/>
                <a:sym typeface="Calibri"/>
              </a:rPr>
              <a:t>Introduction</a:t>
            </a:r>
            <a:endParaRPr lang="en-US" dirty="0"/>
          </a:p>
          <a:p>
            <a:pPr marL="804862" marR="0" lvl="0" indent="-219709" algn="l" rtl="0">
              <a:lnSpc>
                <a:spcPct val="100000"/>
              </a:lnSpc>
              <a:spcBef>
                <a:spcPts val="0"/>
              </a:spcBef>
              <a:spcAft>
                <a:spcPts val="0"/>
              </a:spcAft>
              <a:buClr>
                <a:schemeClr val="lt1"/>
              </a:buClr>
              <a:buSzPts val="1400"/>
              <a:buFont typeface="Calibri"/>
              <a:buAutoNum type="arabicPeriod"/>
            </a:pPr>
            <a:r>
              <a:rPr lang="en-US" dirty="0" err="1">
                <a:solidFill>
                  <a:schemeClr val="lt1"/>
                </a:solidFill>
                <a:latin typeface="Calibri"/>
                <a:ea typeface="Calibri"/>
                <a:cs typeface="Calibri"/>
                <a:sym typeface="Calibri"/>
              </a:rPr>
              <a:t>LoRaWAN</a:t>
            </a:r>
            <a:endParaRPr lang="en-US" dirty="0">
              <a:solidFill>
                <a:schemeClr val="lt1"/>
              </a:solidFill>
              <a:latin typeface="Calibri"/>
              <a:ea typeface="Calibri"/>
              <a:cs typeface="Calibri"/>
              <a:sym typeface="Calibri"/>
            </a:endParaRPr>
          </a:p>
          <a:p>
            <a:pPr marL="804862" marR="0" lvl="0" indent="-219709" algn="l" rtl="0">
              <a:lnSpc>
                <a:spcPct val="100000"/>
              </a:lnSpc>
              <a:spcBef>
                <a:spcPts val="0"/>
              </a:spcBef>
              <a:spcAft>
                <a:spcPts val="0"/>
              </a:spcAft>
              <a:buClr>
                <a:schemeClr val="lt1"/>
              </a:buClr>
              <a:buSzPts val="1400"/>
              <a:buFont typeface="Calibri"/>
              <a:buAutoNum type="arabicPeriod"/>
            </a:pPr>
            <a:r>
              <a:rPr lang="en-US" b="1" dirty="0" err="1">
                <a:solidFill>
                  <a:schemeClr val="lt1"/>
                </a:solidFill>
                <a:latin typeface="Calibri"/>
                <a:cs typeface="Calibri"/>
                <a:sym typeface="Calibri"/>
              </a:rPr>
              <a:t>LoRa</a:t>
            </a:r>
            <a:endParaRPr lang="en-US" b="1" dirty="0"/>
          </a:p>
        </p:txBody>
      </p:sp>
      <p:sp>
        <p:nvSpPr>
          <p:cNvPr id="11" name="Google Shape;145;p13">
            <a:extLst>
              <a:ext uri="{FF2B5EF4-FFF2-40B4-BE49-F238E27FC236}">
                <a16:creationId xmlns:a16="http://schemas.microsoft.com/office/drawing/2014/main" id="{D76A3EE0-C66C-4DE5-9599-28AE158F8053}"/>
              </a:ext>
            </a:extLst>
          </p:cNvPr>
          <p:cNvSpPr txBox="1"/>
          <p:nvPr/>
        </p:nvSpPr>
        <p:spPr>
          <a:xfrm>
            <a:off x="6190454" y="156945"/>
            <a:ext cx="5033700" cy="653100"/>
          </a:xfrm>
          <a:prstGeom prst="rect">
            <a:avLst/>
          </a:prstGeom>
          <a:noFill/>
          <a:ln>
            <a:noFill/>
          </a:ln>
        </p:spPr>
        <p:txBody>
          <a:bodyPr spcFirstLastPara="1" wrap="square" lIns="91425" tIns="45700" rIns="91425" bIns="45700" anchor="t" anchorCtr="0">
            <a:noAutofit/>
          </a:bodyPr>
          <a:lstStyle/>
          <a:p>
            <a:pPr marL="804862" marR="0" lvl="0" indent="-219709" algn="l" rtl="0">
              <a:lnSpc>
                <a:spcPct val="100000"/>
              </a:lnSpc>
              <a:spcBef>
                <a:spcPts val="0"/>
              </a:spcBef>
              <a:spcAft>
                <a:spcPts val="0"/>
              </a:spcAft>
              <a:buClr>
                <a:schemeClr val="lt1"/>
              </a:buClr>
              <a:buSzPts val="1400"/>
              <a:buFont typeface="Calibri"/>
              <a:buAutoNum type="arabicPeriod" startAt="4"/>
            </a:pPr>
            <a:r>
              <a:rPr lang="en-US">
                <a:solidFill>
                  <a:schemeClr val="lt1"/>
                </a:solidFill>
                <a:latin typeface="Calibri"/>
                <a:ea typeface="Calibri"/>
                <a:cs typeface="Calibri"/>
                <a:sym typeface="Calibri"/>
              </a:rPr>
              <a:t>Proposed Technique</a:t>
            </a:r>
          </a:p>
          <a:p>
            <a:pPr marL="804862" marR="0" lvl="0" indent="-219709" algn="l" rtl="0">
              <a:lnSpc>
                <a:spcPct val="100000"/>
              </a:lnSpc>
              <a:spcBef>
                <a:spcPts val="0"/>
              </a:spcBef>
              <a:spcAft>
                <a:spcPts val="0"/>
              </a:spcAft>
              <a:buClr>
                <a:schemeClr val="lt1"/>
              </a:buClr>
              <a:buSzPts val="1400"/>
              <a:buFont typeface="Calibri"/>
              <a:buAutoNum type="arabicPeriod" startAt="4"/>
            </a:pPr>
            <a:r>
              <a:rPr lang="en-US">
                <a:solidFill>
                  <a:schemeClr val="lt1"/>
                </a:solidFill>
                <a:latin typeface="Calibri"/>
                <a:cs typeface="Calibri"/>
                <a:sym typeface="Calibri"/>
              </a:rPr>
              <a:t>Simulation Environment</a:t>
            </a:r>
          </a:p>
          <a:p>
            <a:pPr marL="804862" marR="0" lvl="0" indent="-219709" algn="l" rtl="0">
              <a:lnSpc>
                <a:spcPct val="100000"/>
              </a:lnSpc>
              <a:spcBef>
                <a:spcPts val="0"/>
              </a:spcBef>
              <a:spcAft>
                <a:spcPts val="0"/>
              </a:spcAft>
              <a:buClr>
                <a:schemeClr val="lt1"/>
              </a:buClr>
              <a:buSzPts val="1400"/>
              <a:buFont typeface="Calibri"/>
              <a:buAutoNum type="arabicPeriod" startAt="4"/>
            </a:pPr>
            <a:r>
              <a:rPr lang="en-US">
                <a:solidFill>
                  <a:schemeClr val="lt1"/>
                </a:solidFill>
                <a:latin typeface="Calibri"/>
                <a:cs typeface="Calibri"/>
                <a:sym typeface="Calibri"/>
              </a:rPr>
              <a:t>Simulation Results</a:t>
            </a:r>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20"/>
          <p:cNvSpPr txBox="1">
            <a:spLocks noGrp="1"/>
          </p:cNvSpPr>
          <p:nvPr>
            <p:ph type="sldNum" idx="12"/>
          </p:nvPr>
        </p:nvSpPr>
        <p:spPr>
          <a:xfrm>
            <a:off x="11464210" y="6458941"/>
            <a:ext cx="492840" cy="377823"/>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smtClean="0"/>
              <a:t>8</a:t>
            </a:fld>
            <a:endParaRPr lang="en-US"/>
          </a:p>
        </p:txBody>
      </p:sp>
      <p:sp>
        <p:nvSpPr>
          <p:cNvPr id="233" name="Google Shape;233;p20"/>
          <p:cNvSpPr txBox="1">
            <a:spLocks noGrp="1"/>
          </p:cNvSpPr>
          <p:nvPr>
            <p:ph type="body" idx="2"/>
          </p:nvPr>
        </p:nvSpPr>
        <p:spPr>
          <a:xfrm>
            <a:off x="68959" y="993012"/>
            <a:ext cx="12069479" cy="296567"/>
          </a:xfrm>
          <a:prstGeom prst="rect">
            <a:avLst/>
          </a:prstGeom>
          <a:noFill/>
          <a:ln>
            <a:noFill/>
          </a:ln>
        </p:spPr>
        <p:txBody>
          <a:bodyPr spcFirstLastPara="1" wrap="square" lIns="0" tIns="45700" rIns="0" bIns="45700" anchor="t" anchorCtr="0">
            <a:noAutofit/>
          </a:bodyPr>
          <a:lstStyle/>
          <a:p>
            <a:pPr marL="0" indent="0">
              <a:spcBef>
                <a:spcPts val="0"/>
              </a:spcBef>
              <a:buSzPts val="1800"/>
            </a:pPr>
            <a:r>
              <a:rPr lang="en-US" sz="1800" dirty="0"/>
              <a:t>Proposed Technique: Issue</a:t>
            </a:r>
            <a:endParaRPr lang="en-US" dirty="0">
              <a:solidFill>
                <a:schemeClr val="dk1"/>
              </a:solidFill>
            </a:endParaRPr>
          </a:p>
        </p:txBody>
      </p:sp>
      <p:sp>
        <p:nvSpPr>
          <p:cNvPr id="235" name="Google Shape;235;p20"/>
          <p:cNvSpPr txBox="1"/>
          <p:nvPr/>
        </p:nvSpPr>
        <p:spPr>
          <a:xfrm>
            <a:off x="132350" y="1525999"/>
            <a:ext cx="6601424" cy="4709100"/>
          </a:xfrm>
          <a:prstGeom prst="rect">
            <a:avLst/>
          </a:prstGeom>
          <a:noFill/>
          <a:ln>
            <a:noFill/>
          </a:ln>
        </p:spPr>
        <p:txBody>
          <a:bodyPr spcFirstLastPara="1" wrap="square" lIns="91425" tIns="45700" rIns="91425" bIns="45700" anchor="t" anchorCtr="0">
            <a:noAutofit/>
          </a:bodyPr>
          <a:lstStyle/>
          <a:p>
            <a:pPr marL="285750" indent="-285750">
              <a:buClr>
                <a:schemeClr val="dk1"/>
              </a:buClr>
              <a:buSzPts val="1800"/>
              <a:buFont typeface="Calibri"/>
              <a:buChar char="•"/>
            </a:pPr>
            <a:r>
              <a:rPr lang="en-US" sz="1800" i="0" u="none" strike="noStrike" cap="none" dirty="0">
                <a:solidFill>
                  <a:schemeClr val="dk1"/>
                </a:solidFill>
                <a:latin typeface="Calibri"/>
                <a:ea typeface="Calibri"/>
                <a:cs typeface="Calibri"/>
                <a:sym typeface="Calibri"/>
              </a:rPr>
              <a:t>End nodes </a:t>
            </a:r>
            <a:r>
              <a:rPr lang="en-US" sz="1800" dirty="0">
                <a:solidFill>
                  <a:schemeClr val="dk1"/>
                </a:solidFill>
                <a:latin typeface="Calibri"/>
                <a:ea typeface="Calibri"/>
                <a:cs typeface="Calibri"/>
                <a:sym typeface="Calibri"/>
              </a:rPr>
              <a:t>select SF</a:t>
            </a:r>
            <a:r>
              <a:rPr lang="en-US" sz="1800" i="0" u="none" strike="noStrike" cap="none" dirty="0">
                <a:solidFill>
                  <a:schemeClr val="dk1"/>
                </a:solidFill>
                <a:latin typeface="Calibri"/>
                <a:ea typeface="Calibri"/>
                <a:cs typeface="Calibri"/>
                <a:sym typeface="Calibri"/>
              </a:rPr>
              <a:t> according to </a:t>
            </a:r>
            <a:r>
              <a:rPr lang="en-US" sz="1800" dirty="0">
                <a:solidFill>
                  <a:schemeClr val="dk1"/>
                </a:solidFill>
                <a:latin typeface="Calibri"/>
                <a:ea typeface="Calibri"/>
                <a:cs typeface="Calibri"/>
                <a:sym typeface="Calibri"/>
              </a:rPr>
              <a:t>signal strength of the downlink transmission from GW</a:t>
            </a:r>
            <a:endParaRPr lang="en-US" sz="1800" dirty="0">
              <a:solidFill>
                <a:schemeClr val="dk1"/>
              </a:solidFill>
              <a:latin typeface="Calibri"/>
              <a:ea typeface="Calibri"/>
              <a:cs typeface="Calibri"/>
            </a:endParaRPr>
          </a:p>
          <a:p>
            <a:pPr marL="285750" indent="-285750">
              <a:buClr>
                <a:schemeClr val="dk1"/>
              </a:buClr>
              <a:buSzPts val="1800"/>
              <a:buFont typeface="Calibri"/>
              <a:buChar char="•"/>
            </a:pPr>
            <a:r>
              <a:rPr lang="en-US" sz="1800" dirty="0">
                <a:solidFill>
                  <a:schemeClr val="dk1"/>
                </a:solidFill>
                <a:latin typeface="Calibri"/>
                <a:cs typeface="Calibri"/>
              </a:rPr>
              <a:t>End nodes which close to the GW will probably select lowest SF all the time</a:t>
            </a:r>
          </a:p>
          <a:p>
            <a:pPr marL="914400" lvl="1" indent="-342900">
              <a:buClr>
                <a:schemeClr val="dk1"/>
              </a:buClr>
              <a:buSzPts val="1800"/>
              <a:buFont typeface="Calibri,Sans-Serif"/>
              <a:buChar char="○"/>
            </a:pPr>
            <a:r>
              <a:rPr lang="en-US" sz="1800" dirty="0">
                <a:solidFill>
                  <a:schemeClr val="dk1"/>
                </a:solidFill>
                <a:latin typeface="Calibri"/>
                <a:cs typeface="Calibri"/>
              </a:rPr>
              <a:t>Same SF transmission collision</a:t>
            </a:r>
          </a:p>
          <a:p>
            <a:pPr marL="914400" lvl="1" indent="-342900">
              <a:buClr>
                <a:schemeClr val="dk1"/>
              </a:buClr>
              <a:buSzPts val="1800"/>
              <a:buFont typeface="Calibri,Sans-Serif"/>
              <a:buChar char="○"/>
            </a:pPr>
            <a:r>
              <a:rPr lang="en-US" sz="1800" dirty="0">
                <a:solidFill>
                  <a:schemeClr val="dk1"/>
                </a:solidFill>
                <a:latin typeface="Calibri"/>
                <a:cs typeface="Calibri"/>
              </a:rPr>
              <a:t>Number of collisions increases while number of end devices close to the GW increases</a:t>
            </a:r>
          </a:p>
          <a:p>
            <a:pPr marL="285750" indent="-285750">
              <a:buClr>
                <a:schemeClr val="dk1"/>
              </a:buClr>
              <a:buSzPts val="1800"/>
              <a:buFont typeface="Calibri,Sans-Serif"/>
              <a:buChar char="•"/>
            </a:pPr>
            <a:endParaRPr lang="en-US" sz="1800" dirty="0">
              <a:solidFill>
                <a:schemeClr val="dk1"/>
              </a:solidFill>
              <a:latin typeface="Calibri"/>
              <a:cs typeface="Calibri"/>
            </a:endParaRPr>
          </a:p>
          <a:p>
            <a:pPr marL="571500" lvl="1">
              <a:buClr>
                <a:schemeClr val="dk1"/>
              </a:buClr>
              <a:buSzPts val="1800"/>
            </a:pPr>
            <a:endParaRPr lang="en-US" sz="1800" dirty="0">
              <a:solidFill>
                <a:schemeClr val="dk1"/>
              </a:solidFill>
              <a:latin typeface="Calibri"/>
              <a:cs typeface="Calibri"/>
            </a:endParaRPr>
          </a:p>
        </p:txBody>
      </p:sp>
      <p:sp>
        <p:nvSpPr>
          <p:cNvPr id="236" name="Google Shape;236;p20"/>
          <p:cNvSpPr txBox="1"/>
          <p:nvPr/>
        </p:nvSpPr>
        <p:spPr>
          <a:xfrm>
            <a:off x="6693288" y="5984875"/>
            <a:ext cx="4525450" cy="5082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dirty="0">
                <a:solidFill>
                  <a:srgbClr val="000000"/>
                </a:solidFill>
                <a:latin typeface="Arial"/>
                <a:ea typeface="Arial"/>
                <a:cs typeface="Arial"/>
                <a:sym typeface="Arial"/>
              </a:rPr>
              <a:t>Figure </a:t>
            </a:r>
            <a:r>
              <a:rPr lang="en-US" sz="1200" dirty="0"/>
              <a:t>8</a:t>
            </a:r>
            <a:r>
              <a:rPr lang="en-US" sz="1200" b="0" i="0" u="none" strike="noStrike" cap="none" dirty="0">
                <a:solidFill>
                  <a:srgbClr val="000000"/>
                </a:solidFill>
                <a:latin typeface="Arial"/>
                <a:ea typeface="Arial"/>
                <a:cs typeface="Arial"/>
                <a:sym typeface="Arial"/>
              </a:rPr>
              <a:t>: </a:t>
            </a:r>
            <a:r>
              <a:rPr lang="en-US" sz="1200" dirty="0"/>
              <a:t>SF assignment issue on single gateway</a:t>
            </a:r>
            <a:endParaRPr lang="en-US" dirty="0"/>
          </a:p>
        </p:txBody>
      </p:sp>
      <p:sp>
        <p:nvSpPr>
          <p:cNvPr id="9" name="Google Shape;145;p13">
            <a:extLst>
              <a:ext uri="{FF2B5EF4-FFF2-40B4-BE49-F238E27FC236}">
                <a16:creationId xmlns:a16="http://schemas.microsoft.com/office/drawing/2014/main" id="{FFADC52A-8547-4661-BBBD-2088056201C8}"/>
              </a:ext>
            </a:extLst>
          </p:cNvPr>
          <p:cNvSpPr txBox="1"/>
          <p:nvPr/>
        </p:nvSpPr>
        <p:spPr>
          <a:xfrm>
            <a:off x="68959" y="156945"/>
            <a:ext cx="5417541" cy="653100"/>
          </a:xfrm>
          <a:prstGeom prst="rect">
            <a:avLst/>
          </a:prstGeom>
          <a:noFill/>
          <a:ln>
            <a:noFill/>
          </a:ln>
        </p:spPr>
        <p:txBody>
          <a:bodyPr spcFirstLastPara="1" wrap="square" lIns="91425" tIns="45700" rIns="91425" bIns="45700" anchor="t" anchorCtr="0">
            <a:noAutofit/>
          </a:bodyPr>
          <a:lstStyle/>
          <a:p>
            <a:pPr marL="804862" marR="0" lvl="0" indent="-219709" algn="l" rtl="0">
              <a:lnSpc>
                <a:spcPct val="100000"/>
              </a:lnSpc>
              <a:spcBef>
                <a:spcPts val="0"/>
              </a:spcBef>
              <a:spcAft>
                <a:spcPts val="0"/>
              </a:spcAft>
              <a:buClr>
                <a:schemeClr val="lt1"/>
              </a:buClr>
              <a:buSzPts val="1400"/>
              <a:buFont typeface="Calibri"/>
              <a:buAutoNum type="arabicPeriod"/>
            </a:pPr>
            <a:r>
              <a:rPr lang="en-US" dirty="0">
                <a:solidFill>
                  <a:schemeClr val="lt1"/>
                </a:solidFill>
                <a:latin typeface="Calibri"/>
                <a:ea typeface="Calibri"/>
                <a:cs typeface="Calibri"/>
                <a:sym typeface="Calibri"/>
              </a:rPr>
              <a:t>Introduction</a:t>
            </a:r>
            <a:endParaRPr lang="en-US" dirty="0"/>
          </a:p>
          <a:p>
            <a:pPr marL="804862" marR="0" lvl="0" indent="-219709" algn="l" rtl="0">
              <a:lnSpc>
                <a:spcPct val="100000"/>
              </a:lnSpc>
              <a:spcBef>
                <a:spcPts val="0"/>
              </a:spcBef>
              <a:spcAft>
                <a:spcPts val="0"/>
              </a:spcAft>
              <a:buClr>
                <a:schemeClr val="lt1"/>
              </a:buClr>
              <a:buSzPts val="1400"/>
              <a:buFont typeface="Calibri"/>
              <a:buAutoNum type="arabicPeriod"/>
            </a:pPr>
            <a:r>
              <a:rPr lang="en-US" dirty="0" err="1">
                <a:solidFill>
                  <a:schemeClr val="lt1"/>
                </a:solidFill>
                <a:latin typeface="Calibri"/>
                <a:ea typeface="Calibri"/>
                <a:cs typeface="Calibri"/>
                <a:sym typeface="Calibri"/>
              </a:rPr>
              <a:t>LoRaWAN</a:t>
            </a:r>
            <a:endParaRPr lang="en-US" dirty="0">
              <a:solidFill>
                <a:schemeClr val="lt1"/>
              </a:solidFill>
              <a:latin typeface="Calibri"/>
              <a:ea typeface="Calibri"/>
              <a:cs typeface="Calibri"/>
              <a:sym typeface="Calibri"/>
            </a:endParaRPr>
          </a:p>
          <a:p>
            <a:pPr marL="804862" marR="0" lvl="0" indent="-219709" algn="l" rtl="0">
              <a:lnSpc>
                <a:spcPct val="100000"/>
              </a:lnSpc>
              <a:spcBef>
                <a:spcPts val="0"/>
              </a:spcBef>
              <a:spcAft>
                <a:spcPts val="0"/>
              </a:spcAft>
              <a:buClr>
                <a:schemeClr val="lt1"/>
              </a:buClr>
              <a:buSzPts val="1400"/>
              <a:buFont typeface="Calibri"/>
              <a:buAutoNum type="arabicPeriod"/>
            </a:pPr>
            <a:r>
              <a:rPr lang="en-US" dirty="0" err="1">
                <a:solidFill>
                  <a:schemeClr val="lt1"/>
                </a:solidFill>
                <a:latin typeface="Calibri"/>
                <a:cs typeface="Calibri"/>
                <a:sym typeface="Calibri"/>
              </a:rPr>
              <a:t>LoRa</a:t>
            </a:r>
            <a:endParaRPr lang="en-US" dirty="0"/>
          </a:p>
        </p:txBody>
      </p:sp>
      <p:sp>
        <p:nvSpPr>
          <p:cNvPr id="10" name="Google Shape;145;p13">
            <a:extLst>
              <a:ext uri="{FF2B5EF4-FFF2-40B4-BE49-F238E27FC236}">
                <a16:creationId xmlns:a16="http://schemas.microsoft.com/office/drawing/2014/main" id="{DAE22F15-B4EE-4F10-87F2-E204E72060B4}"/>
              </a:ext>
            </a:extLst>
          </p:cNvPr>
          <p:cNvSpPr txBox="1"/>
          <p:nvPr/>
        </p:nvSpPr>
        <p:spPr>
          <a:xfrm>
            <a:off x="6190454" y="156945"/>
            <a:ext cx="5033700" cy="653100"/>
          </a:xfrm>
          <a:prstGeom prst="rect">
            <a:avLst/>
          </a:prstGeom>
          <a:noFill/>
          <a:ln>
            <a:noFill/>
          </a:ln>
        </p:spPr>
        <p:txBody>
          <a:bodyPr spcFirstLastPara="1" wrap="square" lIns="91425" tIns="45700" rIns="91425" bIns="45700" anchor="t" anchorCtr="0">
            <a:noAutofit/>
          </a:bodyPr>
          <a:lstStyle/>
          <a:p>
            <a:pPr marL="804862" marR="0" lvl="0" indent="-219709" algn="l" rtl="0">
              <a:lnSpc>
                <a:spcPct val="100000"/>
              </a:lnSpc>
              <a:spcBef>
                <a:spcPts val="0"/>
              </a:spcBef>
              <a:spcAft>
                <a:spcPts val="0"/>
              </a:spcAft>
              <a:buClr>
                <a:schemeClr val="lt1"/>
              </a:buClr>
              <a:buSzPts val="1400"/>
              <a:buFont typeface="Calibri"/>
              <a:buAutoNum type="arabicPeriod" startAt="4"/>
            </a:pPr>
            <a:r>
              <a:rPr lang="en-US" b="1" dirty="0">
                <a:solidFill>
                  <a:schemeClr val="lt1"/>
                </a:solidFill>
                <a:latin typeface="Calibri"/>
                <a:ea typeface="Calibri"/>
                <a:cs typeface="Calibri"/>
                <a:sym typeface="Calibri"/>
              </a:rPr>
              <a:t>Proposed Technique</a:t>
            </a:r>
          </a:p>
          <a:p>
            <a:pPr marL="804862" marR="0" lvl="0" indent="-219709" algn="l" rtl="0">
              <a:lnSpc>
                <a:spcPct val="100000"/>
              </a:lnSpc>
              <a:spcBef>
                <a:spcPts val="0"/>
              </a:spcBef>
              <a:spcAft>
                <a:spcPts val="0"/>
              </a:spcAft>
              <a:buClr>
                <a:schemeClr val="lt1"/>
              </a:buClr>
              <a:buSzPts val="1400"/>
              <a:buFont typeface="Calibri"/>
              <a:buAutoNum type="arabicPeriod" startAt="4"/>
            </a:pPr>
            <a:r>
              <a:rPr lang="en-US" dirty="0">
                <a:solidFill>
                  <a:schemeClr val="lt1"/>
                </a:solidFill>
                <a:latin typeface="Calibri"/>
                <a:cs typeface="Calibri"/>
                <a:sym typeface="Calibri"/>
              </a:rPr>
              <a:t>Simulation Environment</a:t>
            </a:r>
          </a:p>
          <a:p>
            <a:pPr marL="804862" marR="0" lvl="0" indent="-219709" algn="l" rtl="0">
              <a:lnSpc>
                <a:spcPct val="100000"/>
              </a:lnSpc>
              <a:spcBef>
                <a:spcPts val="0"/>
              </a:spcBef>
              <a:spcAft>
                <a:spcPts val="0"/>
              </a:spcAft>
              <a:buClr>
                <a:schemeClr val="lt1"/>
              </a:buClr>
              <a:buSzPts val="1400"/>
              <a:buFont typeface="Calibri"/>
              <a:buAutoNum type="arabicPeriod" startAt="4"/>
            </a:pPr>
            <a:r>
              <a:rPr lang="en-US" dirty="0">
                <a:solidFill>
                  <a:schemeClr val="lt1"/>
                </a:solidFill>
                <a:latin typeface="Calibri"/>
                <a:cs typeface="Calibri"/>
                <a:sym typeface="Calibri"/>
              </a:rPr>
              <a:t>Simulation Results</a:t>
            </a:r>
            <a:endParaRPr lang="en-US" dirty="0"/>
          </a:p>
        </p:txBody>
      </p:sp>
      <p:pic>
        <p:nvPicPr>
          <p:cNvPr id="2" name="Picture 1" descr="A close up of a logo&#10;&#10;Description generated with very high confidence">
            <a:extLst>
              <a:ext uri="{FF2B5EF4-FFF2-40B4-BE49-F238E27FC236}">
                <a16:creationId xmlns:a16="http://schemas.microsoft.com/office/drawing/2014/main" id="{20D8B5CD-1F2D-4A4C-BD6F-4529FFD3275F}"/>
              </a:ext>
            </a:extLst>
          </p:cNvPr>
          <p:cNvPicPr>
            <a:picLocks noChangeAspect="1"/>
          </p:cNvPicPr>
          <p:nvPr/>
        </p:nvPicPr>
        <p:blipFill>
          <a:blip r:embed="rId3"/>
          <a:stretch>
            <a:fillRect/>
          </a:stretch>
        </p:blipFill>
        <p:spPr>
          <a:xfrm>
            <a:off x="6694880" y="1475229"/>
            <a:ext cx="4262217" cy="4555869"/>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Google Shape;243;p21"/>
          <p:cNvSpPr txBox="1">
            <a:spLocks noGrp="1"/>
          </p:cNvSpPr>
          <p:nvPr>
            <p:ph type="sldNum" idx="12"/>
          </p:nvPr>
        </p:nvSpPr>
        <p:spPr>
          <a:xfrm>
            <a:off x="11464210" y="6458941"/>
            <a:ext cx="492840" cy="377823"/>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smtClean="0"/>
              <a:t>9</a:t>
            </a:fld>
            <a:endParaRPr lang="en-US"/>
          </a:p>
        </p:txBody>
      </p:sp>
      <p:sp>
        <p:nvSpPr>
          <p:cNvPr id="244" name="Google Shape;244;p21"/>
          <p:cNvSpPr txBox="1">
            <a:spLocks noGrp="1"/>
          </p:cNvSpPr>
          <p:nvPr>
            <p:ph type="body" idx="2"/>
          </p:nvPr>
        </p:nvSpPr>
        <p:spPr>
          <a:xfrm>
            <a:off x="68959" y="993012"/>
            <a:ext cx="12069479" cy="296567"/>
          </a:xfrm>
          <a:prstGeom prst="rect">
            <a:avLst/>
          </a:prstGeom>
          <a:noFill/>
          <a:ln>
            <a:noFill/>
          </a:ln>
        </p:spPr>
        <p:txBody>
          <a:bodyPr spcFirstLastPara="1" wrap="square" lIns="0" tIns="45700" rIns="0" bIns="45700" anchor="t" anchorCtr="0">
            <a:noAutofit/>
          </a:bodyPr>
          <a:lstStyle/>
          <a:p>
            <a:pPr marL="0" indent="0">
              <a:spcBef>
                <a:spcPts val="0"/>
              </a:spcBef>
              <a:buSzPts val="1800"/>
            </a:pPr>
            <a:r>
              <a:rPr lang="en-US" sz="1800"/>
              <a:t>Proposed Technique: Solution</a:t>
            </a:r>
            <a:endParaRPr lang="en-US" sz="1800" dirty="0">
              <a:solidFill>
                <a:schemeClr val="dk1"/>
              </a:solidFill>
            </a:endParaRPr>
          </a:p>
        </p:txBody>
      </p:sp>
      <p:sp>
        <p:nvSpPr>
          <p:cNvPr id="249" name="Google Shape;249;p21"/>
          <p:cNvSpPr txBox="1"/>
          <p:nvPr/>
        </p:nvSpPr>
        <p:spPr>
          <a:xfrm>
            <a:off x="6708324" y="5982349"/>
            <a:ext cx="4514933" cy="741716"/>
          </a:xfrm>
          <a:prstGeom prst="rect">
            <a:avLst/>
          </a:prstGeom>
          <a:noFill/>
          <a:ln>
            <a:noFill/>
          </a:ln>
        </p:spPr>
        <p:txBody>
          <a:bodyPr spcFirstLastPara="1" wrap="square" lIns="91425" tIns="91425" rIns="91425" bIns="91425" anchor="t" anchorCtr="0">
            <a:noAutofit/>
          </a:bodyPr>
          <a:lstStyle/>
          <a:p>
            <a:pPr algn="ctr">
              <a:buSzPts val="1200"/>
            </a:pPr>
            <a:r>
              <a:rPr lang="en-US" sz="1200" dirty="0"/>
              <a:t>Figure 9: SF assignment issue proposal </a:t>
            </a:r>
            <a:endParaRPr lang="en-US" dirty="0"/>
          </a:p>
        </p:txBody>
      </p:sp>
      <p:pic>
        <p:nvPicPr>
          <p:cNvPr id="5" name="Picture 4">
            <a:extLst>
              <a:ext uri="{FF2B5EF4-FFF2-40B4-BE49-F238E27FC236}">
                <a16:creationId xmlns:a16="http://schemas.microsoft.com/office/drawing/2014/main" id="{BDBE87F3-35EA-444A-AD3A-2AB6B84186B7}"/>
              </a:ext>
            </a:extLst>
          </p:cNvPr>
          <p:cNvPicPr>
            <a:picLocks noChangeAspect="1"/>
          </p:cNvPicPr>
          <p:nvPr/>
        </p:nvPicPr>
        <p:blipFill>
          <a:blip r:embed="rId3"/>
          <a:stretch>
            <a:fillRect/>
          </a:stretch>
        </p:blipFill>
        <p:spPr>
          <a:xfrm>
            <a:off x="6704095" y="1475228"/>
            <a:ext cx="4262218" cy="4555869"/>
          </a:xfrm>
          <a:prstGeom prst="rect">
            <a:avLst/>
          </a:prstGeom>
        </p:spPr>
      </p:pic>
      <p:sp>
        <p:nvSpPr>
          <p:cNvPr id="13" name="Google Shape;145;p13">
            <a:extLst>
              <a:ext uri="{FF2B5EF4-FFF2-40B4-BE49-F238E27FC236}">
                <a16:creationId xmlns:a16="http://schemas.microsoft.com/office/drawing/2014/main" id="{B38FC4F2-0D9C-4F16-B80E-6EA921A0BFBF}"/>
              </a:ext>
            </a:extLst>
          </p:cNvPr>
          <p:cNvSpPr txBox="1"/>
          <p:nvPr/>
        </p:nvSpPr>
        <p:spPr>
          <a:xfrm>
            <a:off x="68959" y="156945"/>
            <a:ext cx="5417541" cy="653100"/>
          </a:xfrm>
          <a:prstGeom prst="rect">
            <a:avLst/>
          </a:prstGeom>
          <a:noFill/>
          <a:ln>
            <a:noFill/>
          </a:ln>
        </p:spPr>
        <p:txBody>
          <a:bodyPr spcFirstLastPara="1" wrap="square" lIns="91425" tIns="45700" rIns="91425" bIns="45700" anchor="t" anchorCtr="0">
            <a:noAutofit/>
          </a:bodyPr>
          <a:lstStyle/>
          <a:p>
            <a:pPr marL="804862" marR="0" lvl="0" indent="-219709" algn="l" rtl="0">
              <a:lnSpc>
                <a:spcPct val="100000"/>
              </a:lnSpc>
              <a:spcBef>
                <a:spcPts val="0"/>
              </a:spcBef>
              <a:spcAft>
                <a:spcPts val="0"/>
              </a:spcAft>
              <a:buClr>
                <a:schemeClr val="lt1"/>
              </a:buClr>
              <a:buSzPts val="1400"/>
              <a:buFont typeface="Calibri"/>
              <a:buAutoNum type="arabicPeriod"/>
            </a:pPr>
            <a:r>
              <a:rPr lang="en-US" dirty="0">
                <a:solidFill>
                  <a:schemeClr val="lt1"/>
                </a:solidFill>
                <a:latin typeface="Calibri"/>
                <a:ea typeface="Calibri"/>
                <a:cs typeface="Calibri"/>
                <a:sym typeface="Calibri"/>
              </a:rPr>
              <a:t>Introduction</a:t>
            </a:r>
            <a:endParaRPr lang="en-US" dirty="0"/>
          </a:p>
          <a:p>
            <a:pPr marL="804862" marR="0" lvl="0" indent="-219709" algn="l" rtl="0">
              <a:lnSpc>
                <a:spcPct val="100000"/>
              </a:lnSpc>
              <a:spcBef>
                <a:spcPts val="0"/>
              </a:spcBef>
              <a:spcAft>
                <a:spcPts val="0"/>
              </a:spcAft>
              <a:buClr>
                <a:schemeClr val="lt1"/>
              </a:buClr>
              <a:buSzPts val="1400"/>
              <a:buFont typeface="Calibri"/>
              <a:buAutoNum type="arabicPeriod"/>
            </a:pPr>
            <a:r>
              <a:rPr lang="en-US" dirty="0" err="1">
                <a:solidFill>
                  <a:schemeClr val="lt1"/>
                </a:solidFill>
                <a:latin typeface="Calibri"/>
                <a:ea typeface="Calibri"/>
                <a:cs typeface="Calibri"/>
                <a:sym typeface="Calibri"/>
              </a:rPr>
              <a:t>LoRaWAN</a:t>
            </a:r>
            <a:endParaRPr lang="en-US" dirty="0">
              <a:solidFill>
                <a:schemeClr val="lt1"/>
              </a:solidFill>
              <a:latin typeface="Calibri"/>
              <a:ea typeface="Calibri"/>
              <a:cs typeface="Calibri"/>
              <a:sym typeface="Calibri"/>
            </a:endParaRPr>
          </a:p>
          <a:p>
            <a:pPr marL="804862" marR="0" lvl="0" indent="-219709" algn="l" rtl="0">
              <a:lnSpc>
                <a:spcPct val="100000"/>
              </a:lnSpc>
              <a:spcBef>
                <a:spcPts val="0"/>
              </a:spcBef>
              <a:spcAft>
                <a:spcPts val="0"/>
              </a:spcAft>
              <a:buClr>
                <a:schemeClr val="lt1"/>
              </a:buClr>
              <a:buSzPts val="1400"/>
              <a:buFont typeface="Calibri"/>
              <a:buAutoNum type="arabicPeriod"/>
            </a:pPr>
            <a:r>
              <a:rPr lang="en-US" dirty="0" err="1">
                <a:solidFill>
                  <a:schemeClr val="lt1"/>
                </a:solidFill>
                <a:latin typeface="Calibri"/>
                <a:cs typeface="Calibri"/>
                <a:sym typeface="Calibri"/>
              </a:rPr>
              <a:t>LoRa</a:t>
            </a:r>
            <a:endParaRPr lang="en-US" dirty="0"/>
          </a:p>
        </p:txBody>
      </p:sp>
      <p:sp>
        <p:nvSpPr>
          <p:cNvPr id="14" name="Google Shape;145;p13">
            <a:extLst>
              <a:ext uri="{FF2B5EF4-FFF2-40B4-BE49-F238E27FC236}">
                <a16:creationId xmlns:a16="http://schemas.microsoft.com/office/drawing/2014/main" id="{8E0E6DA7-F0EF-4FE0-A9D4-F8A6C14812C1}"/>
              </a:ext>
            </a:extLst>
          </p:cNvPr>
          <p:cNvSpPr txBox="1"/>
          <p:nvPr/>
        </p:nvSpPr>
        <p:spPr>
          <a:xfrm>
            <a:off x="6190454" y="156945"/>
            <a:ext cx="5033700" cy="653100"/>
          </a:xfrm>
          <a:prstGeom prst="rect">
            <a:avLst/>
          </a:prstGeom>
          <a:noFill/>
          <a:ln>
            <a:noFill/>
          </a:ln>
        </p:spPr>
        <p:txBody>
          <a:bodyPr spcFirstLastPara="1" wrap="square" lIns="91425" tIns="45700" rIns="91425" bIns="45700" anchor="t" anchorCtr="0">
            <a:noAutofit/>
          </a:bodyPr>
          <a:lstStyle/>
          <a:p>
            <a:pPr marL="804862" marR="0" lvl="0" indent="-219709" algn="l" rtl="0">
              <a:lnSpc>
                <a:spcPct val="100000"/>
              </a:lnSpc>
              <a:spcBef>
                <a:spcPts val="0"/>
              </a:spcBef>
              <a:spcAft>
                <a:spcPts val="0"/>
              </a:spcAft>
              <a:buClr>
                <a:schemeClr val="lt1"/>
              </a:buClr>
              <a:buSzPts val="1400"/>
              <a:buFont typeface="Calibri"/>
              <a:buAutoNum type="arabicPeriod" startAt="4"/>
            </a:pPr>
            <a:r>
              <a:rPr lang="en-US" b="1" dirty="0">
                <a:solidFill>
                  <a:schemeClr val="lt1"/>
                </a:solidFill>
                <a:latin typeface="Calibri"/>
                <a:ea typeface="Calibri"/>
                <a:cs typeface="Calibri"/>
                <a:sym typeface="Calibri"/>
              </a:rPr>
              <a:t>Proposed Technique</a:t>
            </a:r>
          </a:p>
          <a:p>
            <a:pPr marL="804862" marR="0" lvl="0" indent="-219709" algn="l" rtl="0">
              <a:lnSpc>
                <a:spcPct val="100000"/>
              </a:lnSpc>
              <a:spcBef>
                <a:spcPts val="0"/>
              </a:spcBef>
              <a:spcAft>
                <a:spcPts val="0"/>
              </a:spcAft>
              <a:buClr>
                <a:schemeClr val="lt1"/>
              </a:buClr>
              <a:buSzPts val="1400"/>
              <a:buFont typeface="Calibri"/>
              <a:buAutoNum type="arabicPeriod" startAt="4"/>
            </a:pPr>
            <a:r>
              <a:rPr lang="en-US" dirty="0">
                <a:solidFill>
                  <a:schemeClr val="lt1"/>
                </a:solidFill>
                <a:latin typeface="Calibri"/>
                <a:cs typeface="Calibri"/>
                <a:sym typeface="Calibri"/>
              </a:rPr>
              <a:t>Simulation Environment</a:t>
            </a:r>
          </a:p>
          <a:p>
            <a:pPr marL="804862" marR="0" lvl="0" indent="-219709" algn="l" rtl="0">
              <a:lnSpc>
                <a:spcPct val="100000"/>
              </a:lnSpc>
              <a:spcBef>
                <a:spcPts val="0"/>
              </a:spcBef>
              <a:spcAft>
                <a:spcPts val="0"/>
              </a:spcAft>
              <a:buClr>
                <a:schemeClr val="lt1"/>
              </a:buClr>
              <a:buSzPts val="1400"/>
              <a:buFont typeface="Calibri"/>
              <a:buAutoNum type="arabicPeriod" startAt="4"/>
            </a:pPr>
            <a:r>
              <a:rPr lang="en-US" dirty="0">
                <a:solidFill>
                  <a:schemeClr val="lt1"/>
                </a:solidFill>
                <a:latin typeface="Calibri"/>
                <a:cs typeface="Calibri"/>
                <a:sym typeface="Calibri"/>
              </a:rPr>
              <a:t>Simulation Results</a:t>
            </a:r>
            <a:endParaRPr lang="en-US" dirty="0"/>
          </a:p>
        </p:txBody>
      </p:sp>
      <p:sp>
        <p:nvSpPr>
          <p:cNvPr id="4" name="Google Shape;235;p20">
            <a:extLst>
              <a:ext uri="{FF2B5EF4-FFF2-40B4-BE49-F238E27FC236}">
                <a16:creationId xmlns:a16="http://schemas.microsoft.com/office/drawing/2014/main" id="{0C2B9065-38E4-42C7-9D70-782B869135C9}"/>
              </a:ext>
            </a:extLst>
          </p:cNvPr>
          <p:cNvSpPr txBox="1"/>
          <p:nvPr/>
        </p:nvSpPr>
        <p:spPr>
          <a:xfrm>
            <a:off x="132350" y="1525999"/>
            <a:ext cx="6601424" cy="4709100"/>
          </a:xfrm>
          <a:prstGeom prst="rect">
            <a:avLst/>
          </a:prstGeom>
          <a:noFill/>
          <a:ln>
            <a:noFill/>
          </a:ln>
        </p:spPr>
        <p:txBody>
          <a:bodyPr spcFirstLastPara="1" wrap="square" lIns="91425" tIns="45700" rIns="91425" bIns="45700" anchor="t" anchorCtr="0">
            <a:noAutofit/>
          </a:bodyPr>
          <a:lstStyle/>
          <a:p>
            <a:pPr marL="285750" indent="-285750">
              <a:buClr>
                <a:schemeClr val="dk1"/>
              </a:buClr>
              <a:buSzPts val="1800"/>
              <a:buFont typeface="Calibri,Sans-Serif"/>
              <a:buChar char="•"/>
            </a:pPr>
            <a:r>
              <a:rPr lang="en-US" sz="1800">
                <a:solidFill>
                  <a:schemeClr val="dk1"/>
                </a:solidFill>
                <a:latin typeface="Calibri"/>
                <a:cs typeface="Calibri"/>
              </a:rPr>
              <a:t>Network server can force some of the close end nodes to select higher SF</a:t>
            </a:r>
            <a:endParaRPr lang="en-US">
              <a:solidFill>
                <a:schemeClr val="dk1"/>
              </a:solidFill>
            </a:endParaRPr>
          </a:p>
          <a:p>
            <a:pPr marL="285750" indent="-285750">
              <a:buClr>
                <a:schemeClr val="dk1"/>
              </a:buClr>
              <a:buSzPts val="1800"/>
              <a:buFont typeface="Calibri,Sans-Serif"/>
              <a:buChar char="•"/>
            </a:pPr>
            <a:r>
              <a:rPr lang="en-US" sz="1800">
                <a:solidFill>
                  <a:schemeClr val="dk1"/>
                </a:solidFill>
                <a:latin typeface="Calibri"/>
                <a:cs typeface="Calibri"/>
              </a:rPr>
              <a:t>Number of collision may decrease due to the orthogonality of different SF</a:t>
            </a:r>
          </a:p>
          <a:p>
            <a:pPr marL="285750" indent="-285750">
              <a:buClr>
                <a:schemeClr val="dk1"/>
              </a:buClr>
              <a:buSzPts val="1800"/>
              <a:buFont typeface="Calibri,Sans-Serif"/>
              <a:buChar char="•"/>
            </a:pPr>
            <a:r>
              <a:rPr lang="en-US" sz="1800">
                <a:solidFill>
                  <a:schemeClr val="dk1"/>
                </a:solidFill>
                <a:latin typeface="Calibri"/>
                <a:cs typeface="Calibri"/>
              </a:rPr>
              <a:t>However, higher SF:</a:t>
            </a:r>
          </a:p>
          <a:p>
            <a:pPr marL="914400" lvl="1" indent="-342900">
              <a:buClr>
                <a:schemeClr val="dk1"/>
              </a:buClr>
              <a:buSzPts val="1800"/>
              <a:buFont typeface="Calibri,Sans-Serif"/>
              <a:buChar char="○"/>
            </a:pPr>
            <a:r>
              <a:rPr lang="en-US" sz="1800">
                <a:solidFill>
                  <a:schemeClr val="dk1"/>
                </a:solidFill>
                <a:latin typeface="Calibri"/>
                <a:cs typeface="Calibri"/>
              </a:rPr>
              <a:t>Higher time on air </a:t>
            </a:r>
          </a:p>
          <a:p>
            <a:pPr marL="914400" lvl="1" indent="-342900">
              <a:buClr>
                <a:schemeClr val="dk1"/>
              </a:buClr>
              <a:buSzPts val="1800"/>
              <a:buFont typeface="Calibri,Sans-Serif"/>
              <a:buChar char="○"/>
            </a:pPr>
            <a:r>
              <a:rPr lang="en-US" sz="1800">
                <a:solidFill>
                  <a:schemeClr val="dk1"/>
                </a:solidFill>
                <a:latin typeface="Calibri"/>
                <a:cs typeface="Calibri"/>
              </a:rPr>
              <a:t>Prone to collision with other higher SF transmissions</a:t>
            </a:r>
            <a:endParaRPr lang="en-US" sz="1800" dirty="0">
              <a:solidFill>
                <a:schemeClr val="dk1"/>
              </a:solidFill>
              <a:latin typeface="Calibri"/>
              <a:cs typeface="Calibri"/>
            </a:endParaRPr>
          </a:p>
          <a:p>
            <a:pPr marL="285750" indent="-285750">
              <a:buClr>
                <a:schemeClr val="dk1"/>
              </a:buClr>
              <a:buSzPts val="1800"/>
              <a:buFont typeface="Calibri,Sans-Serif"/>
              <a:buChar char="•"/>
            </a:pPr>
            <a:r>
              <a:rPr lang="en-US" sz="1800">
                <a:solidFill>
                  <a:schemeClr val="dk1"/>
                </a:solidFill>
                <a:latin typeface="Calibri"/>
                <a:cs typeface="Calibri"/>
              </a:rPr>
              <a:t>How network server should assign which SF to which node?</a:t>
            </a:r>
            <a:endParaRPr lang="en-US" sz="1800" dirty="0">
              <a:solidFill>
                <a:schemeClr val="dk1"/>
              </a:solidFill>
              <a:latin typeface="Calibri"/>
              <a:cs typeface="Calibri"/>
            </a:endParaRPr>
          </a:p>
        </p:txBody>
      </p:sp>
    </p:spTree>
  </p:cSld>
  <p:clrMapOvr>
    <a:masterClrMapping/>
  </p:clrMapOvr>
</p:sld>
</file>

<file path=ppt/theme/theme1.xml><?xml version="1.0" encoding="utf-8"?>
<a:theme xmlns:a="http://schemas.openxmlformats.org/drawingml/2006/main" name="ITU_Theme">
  <a:themeElements>
    <a:clrScheme name="ITU Palette">
      <a:dk1>
        <a:srgbClr val="000000"/>
      </a:dk1>
      <a:lt1>
        <a:srgbClr val="FFFFFF"/>
      </a:lt1>
      <a:dk2>
        <a:srgbClr val="00386B"/>
      </a:dk2>
      <a:lt2>
        <a:srgbClr val="E7E6E6"/>
      </a:lt2>
      <a:accent1>
        <a:srgbClr val="6693BC"/>
      </a:accent1>
      <a:accent2>
        <a:srgbClr val="8E774D"/>
      </a:accent2>
      <a:accent3>
        <a:srgbClr val="AE966A"/>
      </a:accent3>
      <a:accent4>
        <a:srgbClr val="00407A"/>
      </a:accent4>
      <a:accent5>
        <a:srgbClr val="007A5E"/>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ITU_Theme">
  <a:themeElements>
    <a:clrScheme name="ITU Palette">
      <a:dk1>
        <a:srgbClr val="000000"/>
      </a:dk1>
      <a:lt1>
        <a:srgbClr val="FFFFFF"/>
      </a:lt1>
      <a:dk2>
        <a:srgbClr val="00386B"/>
      </a:dk2>
      <a:lt2>
        <a:srgbClr val="E7E6E6"/>
      </a:lt2>
      <a:accent1>
        <a:srgbClr val="6693BC"/>
      </a:accent1>
      <a:accent2>
        <a:srgbClr val="8E774D"/>
      </a:accent2>
      <a:accent3>
        <a:srgbClr val="AE966A"/>
      </a:accent3>
      <a:accent4>
        <a:srgbClr val="00407A"/>
      </a:accent4>
      <a:accent5>
        <a:srgbClr val="007A5E"/>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386</TotalTime>
  <Words>1665</Words>
  <Application>Microsoft Office PowerPoint</Application>
  <PresentationFormat>Geniş ekran</PresentationFormat>
  <Paragraphs>280</Paragraphs>
  <Slides>17</Slides>
  <Notes>16</Notes>
  <HiddenSlides>0</HiddenSlides>
  <MMClips>0</MMClips>
  <ScaleCrop>false</ScaleCrop>
  <HeadingPairs>
    <vt:vector size="6" baseType="variant">
      <vt:variant>
        <vt:lpstr>Kullanılan Yazı Tipleri</vt:lpstr>
      </vt:variant>
      <vt:variant>
        <vt:i4>4</vt:i4>
      </vt:variant>
      <vt:variant>
        <vt:lpstr>Tema</vt:lpstr>
      </vt:variant>
      <vt:variant>
        <vt:i4>2</vt:i4>
      </vt:variant>
      <vt:variant>
        <vt:lpstr>Slayt Başlıkları</vt:lpstr>
      </vt:variant>
      <vt:variant>
        <vt:i4>17</vt:i4>
      </vt:variant>
    </vt:vector>
  </HeadingPairs>
  <TitlesOfParts>
    <vt:vector size="23" baseType="lpstr">
      <vt:lpstr>Arial</vt:lpstr>
      <vt:lpstr>Bookman Old Style</vt:lpstr>
      <vt:lpstr>Calibri</vt:lpstr>
      <vt:lpstr>Calibri,Sans-Serif</vt:lpstr>
      <vt:lpstr>ITU_Theme</vt:lpstr>
      <vt:lpstr>ITU_Theme</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Tugrul Yatagan</dc:creator>
  <cp:lastModifiedBy>Tuğrul Yatağan</cp:lastModifiedBy>
  <cp:revision>878</cp:revision>
  <dcterms:modified xsi:type="dcterms:W3CDTF">2019-01-08T06:47:28Z</dcterms:modified>
</cp:coreProperties>
</file>